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23" r:id="rId2"/>
    <p:sldId id="524" r:id="rId3"/>
    <p:sldId id="525" r:id="rId4"/>
    <p:sldId id="526" r:id="rId5"/>
    <p:sldId id="527" r:id="rId6"/>
    <p:sldId id="528" r:id="rId7"/>
    <p:sldId id="529" r:id="rId8"/>
    <p:sldId id="530" r:id="rId9"/>
    <p:sldId id="531" r:id="rId10"/>
    <p:sldId id="532" r:id="rId11"/>
    <p:sldId id="533" r:id="rId12"/>
    <p:sldId id="449" r:id="rId13"/>
  </p:sldIdLst>
  <p:sldSz cx="9906000" cy="6858000" type="A4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99"/>
    <a:srgbClr val="808080"/>
    <a:srgbClr val="000066"/>
    <a:srgbClr val="FF99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02" autoAdjust="0"/>
    <p:restoredTop sz="96494" autoAdjust="0"/>
  </p:normalViewPr>
  <p:slideViewPr>
    <p:cSldViewPr showGuides="1">
      <p:cViewPr varScale="1">
        <p:scale>
          <a:sx n="62" d="100"/>
          <a:sy n="62" d="100"/>
        </p:scale>
        <p:origin x="1116" y="44"/>
      </p:cViewPr>
      <p:guideLst>
        <p:guide orient="horz" pos="3838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C0467D-E9DB-4BF0-8AA4-DC3D1091AA24}" type="doc">
      <dgm:prSet loTypeId="urn:microsoft.com/office/officeart/2005/8/layout/cycle6" loCatId="relationship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DFBC3A4F-8113-4917-80A5-C2D75B28AD08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dirty="0"/>
            <a:t>Connaissances expérientielles</a:t>
          </a:r>
        </a:p>
      </dgm:t>
    </dgm:pt>
    <dgm:pt modelId="{3767EF79-7E6E-48F0-B481-4364C744BD26}" type="parTrans" cxnId="{8F51FA29-0C64-46AF-970C-BEC3D4DF0C54}">
      <dgm:prSet/>
      <dgm:spPr/>
      <dgm:t>
        <a:bodyPr/>
        <a:lstStyle/>
        <a:p>
          <a:endParaRPr lang="fr-FR"/>
        </a:p>
      </dgm:t>
    </dgm:pt>
    <dgm:pt modelId="{030CABC6-803A-4384-BCF4-0B92BCAC12CC}" type="sibTrans" cxnId="{8F51FA29-0C64-46AF-970C-BEC3D4DF0C54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F7CD8C41-5681-4FAB-B873-4F7D421AC76B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dirty="0"/>
            <a:t> Connaissances scientifiques  </a:t>
          </a:r>
        </a:p>
      </dgm:t>
    </dgm:pt>
    <dgm:pt modelId="{F776F465-8DD0-4BB8-BC6D-279CC9CE9DD5}" type="parTrans" cxnId="{426C3A89-7BEE-4260-AEE8-00F26008006E}">
      <dgm:prSet/>
      <dgm:spPr/>
      <dgm:t>
        <a:bodyPr/>
        <a:lstStyle/>
        <a:p>
          <a:endParaRPr lang="fr-FR"/>
        </a:p>
      </dgm:t>
    </dgm:pt>
    <dgm:pt modelId="{10D8D0B8-B494-49DB-86CD-F3B7B02C978D}" type="sibTrans" cxnId="{426C3A89-7BEE-4260-AEE8-00F26008006E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5ED09F48-BCD1-4325-A219-D7665284A5BE}" type="pres">
      <dgm:prSet presAssocID="{D1C0467D-E9DB-4BF0-8AA4-DC3D1091AA24}" presName="cycle" presStyleCnt="0">
        <dgm:presLayoutVars>
          <dgm:dir/>
          <dgm:resizeHandles val="exact"/>
        </dgm:presLayoutVars>
      </dgm:prSet>
      <dgm:spPr/>
    </dgm:pt>
    <dgm:pt modelId="{BF13445E-96E5-4AA5-A8CF-40668ABACF6F}" type="pres">
      <dgm:prSet presAssocID="{DFBC3A4F-8113-4917-80A5-C2D75B28AD08}" presName="node" presStyleLbl="node1" presStyleIdx="0" presStyleCnt="2" custRadScaleRad="94447" custRadScaleInc="0">
        <dgm:presLayoutVars>
          <dgm:bulletEnabled val="1"/>
        </dgm:presLayoutVars>
      </dgm:prSet>
      <dgm:spPr/>
    </dgm:pt>
    <dgm:pt modelId="{38082D8D-2F91-47D3-90F6-E045A37A7B0B}" type="pres">
      <dgm:prSet presAssocID="{DFBC3A4F-8113-4917-80A5-C2D75B28AD08}" presName="spNode" presStyleCnt="0"/>
      <dgm:spPr/>
    </dgm:pt>
    <dgm:pt modelId="{19E01D11-4553-42CC-B6F7-B9CE30A7CB0E}" type="pres">
      <dgm:prSet presAssocID="{030CABC6-803A-4384-BCF4-0B92BCAC12CC}" presName="sibTrans" presStyleLbl="sibTrans1D1" presStyleIdx="0" presStyleCnt="2"/>
      <dgm:spPr/>
    </dgm:pt>
    <dgm:pt modelId="{78CC3CE9-0011-47D1-AD40-B72B0A90519C}" type="pres">
      <dgm:prSet presAssocID="{F7CD8C41-5681-4FAB-B873-4F7D421AC76B}" presName="node" presStyleLbl="node1" presStyleIdx="1" presStyleCnt="2">
        <dgm:presLayoutVars>
          <dgm:bulletEnabled val="1"/>
        </dgm:presLayoutVars>
      </dgm:prSet>
      <dgm:spPr/>
    </dgm:pt>
    <dgm:pt modelId="{AD09A098-78D7-44AD-BDC0-70830C702252}" type="pres">
      <dgm:prSet presAssocID="{F7CD8C41-5681-4FAB-B873-4F7D421AC76B}" presName="spNode" presStyleCnt="0"/>
      <dgm:spPr/>
    </dgm:pt>
    <dgm:pt modelId="{3B06E3FE-5228-4D58-94B9-7A99EDA9C237}" type="pres">
      <dgm:prSet presAssocID="{10D8D0B8-B494-49DB-86CD-F3B7B02C978D}" presName="sibTrans" presStyleLbl="sibTrans1D1" presStyleIdx="1" presStyleCnt="2"/>
      <dgm:spPr/>
    </dgm:pt>
  </dgm:ptLst>
  <dgm:cxnLst>
    <dgm:cxn modelId="{CDDC2C1F-0CCA-4FF3-AE1F-0B576B868DC8}" type="presOf" srcId="{D1C0467D-E9DB-4BF0-8AA4-DC3D1091AA24}" destId="{5ED09F48-BCD1-4325-A219-D7665284A5BE}" srcOrd="0" destOrd="0" presId="urn:microsoft.com/office/officeart/2005/8/layout/cycle6"/>
    <dgm:cxn modelId="{8F51FA29-0C64-46AF-970C-BEC3D4DF0C54}" srcId="{D1C0467D-E9DB-4BF0-8AA4-DC3D1091AA24}" destId="{DFBC3A4F-8113-4917-80A5-C2D75B28AD08}" srcOrd="0" destOrd="0" parTransId="{3767EF79-7E6E-48F0-B481-4364C744BD26}" sibTransId="{030CABC6-803A-4384-BCF4-0B92BCAC12CC}"/>
    <dgm:cxn modelId="{0456A970-5BBB-4D01-8C7B-334DD475B0C1}" type="presOf" srcId="{F7CD8C41-5681-4FAB-B873-4F7D421AC76B}" destId="{78CC3CE9-0011-47D1-AD40-B72B0A90519C}" srcOrd="0" destOrd="0" presId="urn:microsoft.com/office/officeart/2005/8/layout/cycle6"/>
    <dgm:cxn modelId="{2DDF6B51-68CA-4293-BB71-ED961F5E67BB}" type="presOf" srcId="{DFBC3A4F-8113-4917-80A5-C2D75B28AD08}" destId="{BF13445E-96E5-4AA5-A8CF-40668ABACF6F}" srcOrd="0" destOrd="0" presId="urn:microsoft.com/office/officeart/2005/8/layout/cycle6"/>
    <dgm:cxn modelId="{426C3A89-7BEE-4260-AEE8-00F26008006E}" srcId="{D1C0467D-E9DB-4BF0-8AA4-DC3D1091AA24}" destId="{F7CD8C41-5681-4FAB-B873-4F7D421AC76B}" srcOrd="1" destOrd="0" parTransId="{F776F465-8DD0-4BB8-BC6D-279CC9CE9DD5}" sibTransId="{10D8D0B8-B494-49DB-86CD-F3B7B02C978D}"/>
    <dgm:cxn modelId="{C54263B5-7B52-49AD-9741-7134004C9B40}" type="presOf" srcId="{10D8D0B8-B494-49DB-86CD-F3B7B02C978D}" destId="{3B06E3FE-5228-4D58-94B9-7A99EDA9C237}" srcOrd="0" destOrd="0" presId="urn:microsoft.com/office/officeart/2005/8/layout/cycle6"/>
    <dgm:cxn modelId="{2F5B50F6-2730-4351-9A53-7DBF9CC60116}" type="presOf" srcId="{030CABC6-803A-4384-BCF4-0B92BCAC12CC}" destId="{19E01D11-4553-42CC-B6F7-B9CE30A7CB0E}" srcOrd="0" destOrd="0" presId="urn:microsoft.com/office/officeart/2005/8/layout/cycle6"/>
    <dgm:cxn modelId="{58A18FC7-06A1-44E1-B526-2FA9F43984A8}" type="presParOf" srcId="{5ED09F48-BCD1-4325-A219-D7665284A5BE}" destId="{BF13445E-96E5-4AA5-A8CF-40668ABACF6F}" srcOrd="0" destOrd="0" presId="urn:microsoft.com/office/officeart/2005/8/layout/cycle6"/>
    <dgm:cxn modelId="{00E94727-A111-4CC4-A293-66C9C63F5249}" type="presParOf" srcId="{5ED09F48-BCD1-4325-A219-D7665284A5BE}" destId="{38082D8D-2F91-47D3-90F6-E045A37A7B0B}" srcOrd="1" destOrd="0" presId="urn:microsoft.com/office/officeart/2005/8/layout/cycle6"/>
    <dgm:cxn modelId="{0D0085E0-1634-4DC6-8D78-88FF355D27DF}" type="presParOf" srcId="{5ED09F48-BCD1-4325-A219-D7665284A5BE}" destId="{19E01D11-4553-42CC-B6F7-B9CE30A7CB0E}" srcOrd="2" destOrd="0" presId="urn:microsoft.com/office/officeart/2005/8/layout/cycle6"/>
    <dgm:cxn modelId="{F46A46D7-1D38-4A60-84D2-9B5D812F6428}" type="presParOf" srcId="{5ED09F48-BCD1-4325-A219-D7665284A5BE}" destId="{78CC3CE9-0011-47D1-AD40-B72B0A90519C}" srcOrd="3" destOrd="0" presId="urn:microsoft.com/office/officeart/2005/8/layout/cycle6"/>
    <dgm:cxn modelId="{CBE41F56-3B90-474C-9D18-59D119C99CE8}" type="presParOf" srcId="{5ED09F48-BCD1-4325-A219-D7665284A5BE}" destId="{AD09A098-78D7-44AD-BDC0-70830C702252}" srcOrd="4" destOrd="0" presId="urn:microsoft.com/office/officeart/2005/8/layout/cycle6"/>
    <dgm:cxn modelId="{65BB57C9-BAA2-498E-B706-F3827F342A5F}" type="presParOf" srcId="{5ED09F48-BCD1-4325-A219-D7665284A5BE}" destId="{3B06E3FE-5228-4D58-94B9-7A99EDA9C237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C0467D-E9DB-4BF0-8AA4-DC3D1091AA24}" type="doc">
      <dgm:prSet loTypeId="urn:microsoft.com/office/officeart/2005/8/layout/cycle6" loCatId="relationship" qsTypeId="urn:microsoft.com/office/officeart/2005/8/quickstyle/simple4" qsCatId="simple" csTypeId="urn:microsoft.com/office/officeart/2005/8/colors/colorful1#2" csCatId="colorful" phldr="1"/>
      <dgm:spPr/>
      <dgm:t>
        <a:bodyPr/>
        <a:lstStyle/>
        <a:p>
          <a:endParaRPr lang="fr-FR"/>
        </a:p>
      </dgm:t>
    </dgm:pt>
    <dgm:pt modelId="{DFBC3A4F-8113-4917-80A5-C2D75B28AD08}">
      <dgm:prSet/>
      <dgm:spPr/>
      <dgm:t>
        <a:bodyPr/>
        <a:lstStyle/>
        <a:p>
          <a:pPr rtl="0"/>
          <a:r>
            <a:rPr lang="fr-FR" dirty="0"/>
            <a:t>Connaissances expérientielles</a:t>
          </a:r>
        </a:p>
      </dgm:t>
    </dgm:pt>
    <dgm:pt modelId="{3767EF79-7E6E-48F0-B481-4364C744BD26}" type="parTrans" cxnId="{8F51FA29-0C64-46AF-970C-BEC3D4DF0C54}">
      <dgm:prSet/>
      <dgm:spPr/>
      <dgm:t>
        <a:bodyPr/>
        <a:lstStyle/>
        <a:p>
          <a:endParaRPr lang="fr-FR"/>
        </a:p>
      </dgm:t>
    </dgm:pt>
    <dgm:pt modelId="{030CABC6-803A-4384-BCF4-0B92BCAC12CC}" type="sibTrans" cxnId="{8F51FA29-0C64-46AF-970C-BEC3D4DF0C54}">
      <dgm:prSet/>
      <dgm:spPr/>
      <dgm:t>
        <a:bodyPr/>
        <a:lstStyle/>
        <a:p>
          <a:endParaRPr lang="fr-FR"/>
        </a:p>
      </dgm:t>
    </dgm:pt>
    <dgm:pt modelId="{F7CD8C41-5681-4FAB-B873-4F7D421AC76B}">
      <dgm:prSet/>
      <dgm:spPr/>
      <dgm:t>
        <a:bodyPr/>
        <a:lstStyle/>
        <a:p>
          <a:pPr rtl="0"/>
          <a:r>
            <a:rPr lang="fr-FR" dirty="0">
              <a:solidFill>
                <a:schemeClr val="tx1"/>
              </a:solidFill>
            </a:rPr>
            <a:t> Connaissances scientifiques  </a:t>
          </a:r>
        </a:p>
      </dgm:t>
    </dgm:pt>
    <dgm:pt modelId="{F776F465-8DD0-4BB8-BC6D-279CC9CE9DD5}" type="parTrans" cxnId="{426C3A89-7BEE-4260-AEE8-00F26008006E}">
      <dgm:prSet/>
      <dgm:spPr/>
      <dgm:t>
        <a:bodyPr/>
        <a:lstStyle/>
        <a:p>
          <a:endParaRPr lang="fr-FR"/>
        </a:p>
      </dgm:t>
    </dgm:pt>
    <dgm:pt modelId="{10D8D0B8-B494-49DB-86CD-F3B7B02C978D}" type="sibTrans" cxnId="{426C3A89-7BEE-4260-AEE8-00F26008006E}">
      <dgm:prSet/>
      <dgm:spPr/>
      <dgm:t>
        <a:bodyPr/>
        <a:lstStyle/>
        <a:p>
          <a:endParaRPr lang="fr-FR"/>
        </a:p>
      </dgm:t>
    </dgm:pt>
    <dgm:pt modelId="{5ED09F48-BCD1-4325-A219-D7665284A5BE}" type="pres">
      <dgm:prSet presAssocID="{D1C0467D-E9DB-4BF0-8AA4-DC3D1091AA24}" presName="cycle" presStyleCnt="0">
        <dgm:presLayoutVars>
          <dgm:dir/>
          <dgm:resizeHandles val="exact"/>
        </dgm:presLayoutVars>
      </dgm:prSet>
      <dgm:spPr/>
    </dgm:pt>
    <dgm:pt modelId="{BF13445E-96E5-4AA5-A8CF-40668ABACF6F}" type="pres">
      <dgm:prSet presAssocID="{DFBC3A4F-8113-4917-80A5-C2D75B28AD08}" presName="node" presStyleLbl="node1" presStyleIdx="0" presStyleCnt="2">
        <dgm:presLayoutVars>
          <dgm:bulletEnabled val="1"/>
        </dgm:presLayoutVars>
      </dgm:prSet>
      <dgm:spPr/>
    </dgm:pt>
    <dgm:pt modelId="{38082D8D-2F91-47D3-90F6-E045A37A7B0B}" type="pres">
      <dgm:prSet presAssocID="{DFBC3A4F-8113-4917-80A5-C2D75B28AD08}" presName="spNode" presStyleCnt="0"/>
      <dgm:spPr/>
    </dgm:pt>
    <dgm:pt modelId="{19E01D11-4553-42CC-B6F7-B9CE30A7CB0E}" type="pres">
      <dgm:prSet presAssocID="{030CABC6-803A-4384-BCF4-0B92BCAC12CC}" presName="sibTrans" presStyleLbl="sibTrans1D1" presStyleIdx="0" presStyleCnt="2"/>
      <dgm:spPr/>
    </dgm:pt>
    <dgm:pt modelId="{78CC3CE9-0011-47D1-AD40-B72B0A90519C}" type="pres">
      <dgm:prSet presAssocID="{F7CD8C41-5681-4FAB-B873-4F7D421AC76B}" presName="node" presStyleLbl="node1" presStyleIdx="1" presStyleCnt="2" custRadScaleRad="103906" custRadScaleInc="2900">
        <dgm:presLayoutVars>
          <dgm:bulletEnabled val="1"/>
        </dgm:presLayoutVars>
      </dgm:prSet>
      <dgm:spPr/>
    </dgm:pt>
    <dgm:pt modelId="{AD09A098-78D7-44AD-BDC0-70830C702252}" type="pres">
      <dgm:prSet presAssocID="{F7CD8C41-5681-4FAB-B873-4F7D421AC76B}" presName="spNode" presStyleCnt="0"/>
      <dgm:spPr/>
    </dgm:pt>
    <dgm:pt modelId="{3B06E3FE-5228-4D58-94B9-7A99EDA9C237}" type="pres">
      <dgm:prSet presAssocID="{10D8D0B8-B494-49DB-86CD-F3B7B02C978D}" presName="sibTrans" presStyleLbl="sibTrans1D1" presStyleIdx="1" presStyleCnt="2"/>
      <dgm:spPr/>
    </dgm:pt>
  </dgm:ptLst>
  <dgm:cxnLst>
    <dgm:cxn modelId="{8F51FA29-0C64-46AF-970C-BEC3D4DF0C54}" srcId="{D1C0467D-E9DB-4BF0-8AA4-DC3D1091AA24}" destId="{DFBC3A4F-8113-4917-80A5-C2D75B28AD08}" srcOrd="0" destOrd="0" parTransId="{3767EF79-7E6E-48F0-B481-4364C744BD26}" sibTransId="{030CABC6-803A-4384-BCF4-0B92BCAC12CC}"/>
    <dgm:cxn modelId="{B0ABDE31-4EE1-47BC-80CB-1F79786C5E8F}" type="presOf" srcId="{D1C0467D-E9DB-4BF0-8AA4-DC3D1091AA24}" destId="{5ED09F48-BCD1-4325-A219-D7665284A5BE}" srcOrd="0" destOrd="0" presId="urn:microsoft.com/office/officeart/2005/8/layout/cycle6"/>
    <dgm:cxn modelId="{6F469665-0D4C-4B44-9920-7EDF9FE40652}" type="presOf" srcId="{030CABC6-803A-4384-BCF4-0B92BCAC12CC}" destId="{19E01D11-4553-42CC-B6F7-B9CE30A7CB0E}" srcOrd="0" destOrd="0" presId="urn:microsoft.com/office/officeart/2005/8/layout/cycle6"/>
    <dgm:cxn modelId="{026CBA7E-9671-4C3D-9732-2D885EAD90D2}" type="presOf" srcId="{F7CD8C41-5681-4FAB-B873-4F7D421AC76B}" destId="{78CC3CE9-0011-47D1-AD40-B72B0A90519C}" srcOrd="0" destOrd="0" presId="urn:microsoft.com/office/officeart/2005/8/layout/cycle6"/>
    <dgm:cxn modelId="{426C3A89-7BEE-4260-AEE8-00F26008006E}" srcId="{D1C0467D-E9DB-4BF0-8AA4-DC3D1091AA24}" destId="{F7CD8C41-5681-4FAB-B873-4F7D421AC76B}" srcOrd="1" destOrd="0" parTransId="{F776F465-8DD0-4BB8-BC6D-279CC9CE9DD5}" sibTransId="{10D8D0B8-B494-49DB-86CD-F3B7B02C978D}"/>
    <dgm:cxn modelId="{2728AAB1-C351-4626-B7B6-82FBC436D2AC}" type="presOf" srcId="{DFBC3A4F-8113-4917-80A5-C2D75B28AD08}" destId="{BF13445E-96E5-4AA5-A8CF-40668ABACF6F}" srcOrd="0" destOrd="0" presId="urn:microsoft.com/office/officeart/2005/8/layout/cycle6"/>
    <dgm:cxn modelId="{662455C8-3562-4068-B133-51BE215043F1}" type="presOf" srcId="{10D8D0B8-B494-49DB-86CD-F3B7B02C978D}" destId="{3B06E3FE-5228-4D58-94B9-7A99EDA9C237}" srcOrd="0" destOrd="0" presId="urn:microsoft.com/office/officeart/2005/8/layout/cycle6"/>
    <dgm:cxn modelId="{133F5EB2-6E35-428D-B133-992B1DC89F47}" type="presParOf" srcId="{5ED09F48-BCD1-4325-A219-D7665284A5BE}" destId="{BF13445E-96E5-4AA5-A8CF-40668ABACF6F}" srcOrd="0" destOrd="0" presId="urn:microsoft.com/office/officeart/2005/8/layout/cycle6"/>
    <dgm:cxn modelId="{439EEB23-6CC5-42F6-AF0F-10FECEBB6480}" type="presParOf" srcId="{5ED09F48-BCD1-4325-A219-D7665284A5BE}" destId="{38082D8D-2F91-47D3-90F6-E045A37A7B0B}" srcOrd="1" destOrd="0" presId="urn:microsoft.com/office/officeart/2005/8/layout/cycle6"/>
    <dgm:cxn modelId="{EE2ED71E-7018-4834-B040-3E5CFD4C51EE}" type="presParOf" srcId="{5ED09F48-BCD1-4325-A219-D7665284A5BE}" destId="{19E01D11-4553-42CC-B6F7-B9CE30A7CB0E}" srcOrd="2" destOrd="0" presId="urn:microsoft.com/office/officeart/2005/8/layout/cycle6"/>
    <dgm:cxn modelId="{941E5571-A700-4D9B-A42A-455815EA2824}" type="presParOf" srcId="{5ED09F48-BCD1-4325-A219-D7665284A5BE}" destId="{78CC3CE9-0011-47D1-AD40-B72B0A90519C}" srcOrd="3" destOrd="0" presId="urn:microsoft.com/office/officeart/2005/8/layout/cycle6"/>
    <dgm:cxn modelId="{69AF73DD-195D-46BB-8003-1555B914210C}" type="presParOf" srcId="{5ED09F48-BCD1-4325-A219-D7665284A5BE}" destId="{AD09A098-78D7-44AD-BDC0-70830C702252}" srcOrd="4" destOrd="0" presId="urn:microsoft.com/office/officeart/2005/8/layout/cycle6"/>
    <dgm:cxn modelId="{8AFAF7D8-AB10-4921-BB6F-CF444EF0B525}" type="presParOf" srcId="{5ED09F48-BCD1-4325-A219-D7665284A5BE}" destId="{3B06E3FE-5228-4D58-94B9-7A99EDA9C237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C0467D-E9DB-4BF0-8AA4-DC3D1091AA24}" type="doc">
      <dgm:prSet loTypeId="urn:microsoft.com/office/officeart/2005/8/layout/cycle6" loCatId="relationship" qsTypeId="urn:microsoft.com/office/officeart/2005/8/quickstyle/simple4" qsCatId="simple" csTypeId="urn:microsoft.com/office/officeart/2005/8/colors/colorful1#3" csCatId="colorful" phldr="1"/>
      <dgm:spPr/>
      <dgm:t>
        <a:bodyPr/>
        <a:lstStyle/>
        <a:p>
          <a:endParaRPr lang="fr-FR"/>
        </a:p>
      </dgm:t>
    </dgm:pt>
    <dgm:pt modelId="{DFBC3A4F-8113-4917-80A5-C2D75B28AD08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dirty="0"/>
            <a:t>Connaissances expérientielles</a:t>
          </a:r>
        </a:p>
      </dgm:t>
    </dgm:pt>
    <dgm:pt modelId="{3767EF79-7E6E-48F0-B481-4364C744BD26}" type="parTrans" cxnId="{8F51FA29-0C64-46AF-970C-BEC3D4DF0C54}">
      <dgm:prSet/>
      <dgm:spPr/>
      <dgm:t>
        <a:bodyPr/>
        <a:lstStyle/>
        <a:p>
          <a:endParaRPr lang="fr-FR"/>
        </a:p>
      </dgm:t>
    </dgm:pt>
    <dgm:pt modelId="{030CABC6-803A-4384-BCF4-0B92BCAC12CC}" type="sibTrans" cxnId="{8F51FA29-0C64-46AF-970C-BEC3D4DF0C54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F7CD8C41-5681-4FAB-B873-4F7D421AC76B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dirty="0"/>
            <a:t> Connaissances scientifiques  </a:t>
          </a:r>
        </a:p>
      </dgm:t>
    </dgm:pt>
    <dgm:pt modelId="{F776F465-8DD0-4BB8-BC6D-279CC9CE9DD5}" type="parTrans" cxnId="{426C3A89-7BEE-4260-AEE8-00F26008006E}">
      <dgm:prSet/>
      <dgm:spPr/>
      <dgm:t>
        <a:bodyPr/>
        <a:lstStyle/>
        <a:p>
          <a:endParaRPr lang="fr-FR"/>
        </a:p>
      </dgm:t>
    </dgm:pt>
    <dgm:pt modelId="{10D8D0B8-B494-49DB-86CD-F3B7B02C978D}" type="sibTrans" cxnId="{426C3A89-7BEE-4260-AEE8-00F26008006E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5ED09F48-BCD1-4325-A219-D7665284A5BE}" type="pres">
      <dgm:prSet presAssocID="{D1C0467D-E9DB-4BF0-8AA4-DC3D1091AA24}" presName="cycle" presStyleCnt="0">
        <dgm:presLayoutVars>
          <dgm:dir/>
          <dgm:resizeHandles val="exact"/>
        </dgm:presLayoutVars>
      </dgm:prSet>
      <dgm:spPr/>
    </dgm:pt>
    <dgm:pt modelId="{BF13445E-96E5-4AA5-A8CF-40668ABACF6F}" type="pres">
      <dgm:prSet presAssocID="{DFBC3A4F-8113-4917-80A5-C2D75B28AD08}" presName="node" presStyleLbl="node1" presStyleIdx="0" presStyleCnt="2" custRadScaleRad="94447" custRadScaleInc="0">
        <dgm:presLayoutVars>
          <dgm:bulletEnabled val="1"/>
        </dgm:presLayoutVars>
      </dgm:prSet>
      <dgm:spPr/>
    </dgm:pt>
    <dgm:pt modelId="{38082D8D-2F91-47D3-90F6-E045A37A7B0B}" type="pres">
      <dgm:prSet presAssocID="{DFBC3A4F-8113-4917-80A5-C2D75B28AD08}" presName="spNode" presStyleCnt="0"/>
      <dgm:spPr/>
    </dgm:pt>
    <dgm:pt modelId="{19E01D11-4553-42CC-B6F7-B9CE30A7CB0E}" type="pres">
      <dgm:prSet presAssocID="{030CABC6-803A-4384-BCF4-0B92BCAC12CC}" presName="sibTrans" presStyleLbl="sibTrans1D1" presStyleIdx="0" presStyleCnt="2"/>
      <dgm:spPr/>
    </dgm:pt>
    <dgm:pt modelId="{78CC3CE9-0011-47D1-AD40-B72B0A90519C}" type="pres">
      <dgm:prSet presAssocID="{F7CD8C41-5681-4FAB-B873-4F7D421AC76B}" presName="node" presStyleLbl="node1" presStyleIdx="1" presStyleCnt="2">
        <dgm:presLayoutVars>
          <dgm:bulletEnabled val="1"/>
        </dgm:presLayoutVars>
      </dgm:prSet>
      <dgm:spPr/>
    </dgm:pt>
    <dgm:pt modelId="{AD09A098-78D7-44AD-BDC0-70830C702252}" type="pres">
      <dgm:prSet presAssocID="{F7CD8C41-5681-4FAB-B873-4F7D421AC76B}" presName="spNode" presStyleCnt="0"/>
      <dgm:spPr/>
    </dgm:pt>
    <dgm:pt modelId="{3B06E3FE-5228-4D58-94B9-7A99EDA9C237}" type="pres">
      <dgm:prSet presAssocID="{10D8D0B8-B494-49DB-86CD-F3B7B02C978D}" presName="sibTrans" presStyleLbl="sibTrans1D1" presStyleIdx="1" presStyleCnt="2"/>
      <dgm:spPr/>
    </dgm:pt>
  </dgm:ptLst>
  <dgm:cxnLst>
    <dgm:cxn modelId="{A28A2811-517B-4132-95F2-9AD6AE7B7AC3}" type="presOf" srcId="{D1C0467D-E9DB-4BF0-8AA4-DC3D1091AA24}" destId="{5ED09F48-BCD1-4325-A219-D7665284A5BE}" srcOrd="0" destOrd="0" presId="urn:microsoft.com/office/officeart/2005/8/layout/cycle6"/>
    <dgm:cxn modelId="{8F51FA29-0C64-46AF-970C-BEC3D4DF0C54}" srcId="{D1C0467D-E9DB-4BF0-8AA4-DC3D1091AA24}" destId="{DFBC3A4F-8113-4917-80A5-C2D75B28AD08}" srcOrd="0" destOrd="0" parTransId="{3767EF79-7E6E-48F0-B481-4364C744BD26}" sibTransId="{030CABC6-803A-4384-BCF4-0B92BCAC12CC}"/>
    <dgm:cxn modelId="{68933A7F-4D20-4AA8-A65D-C0ECD8B457A0}" type="presOf" srcId="{F7CD8C41-5681-4FAB-B873-4F7D421AC76B}" destId="{78CC3CE9-0011-47D1-AD40-B72B0A90519C}" srcOrd="0" destOrd="0" presId="urn:microsoft.com/office/officeart/2005/8/layout/cycle6"/>
    <dgm:cxn modelId="{523AA082-A4B8-42A0-941D-3C6AC6CE2426}" type="presOf" srcId="{10D8D0B8-B494-49DB-86CD-F3B7B02C978D}" destId="{3B06E3FE-5228-4D58-94B9-7A99EDA9C237}" srcOrd="0" destOrd="0" presId="urn:microsoft.com/office/officeart/2005/8/layout/cycle6"/>
    <dgm:cxn modelId="{426C3A89-7BEE-4260-AEE8-00F26008006E}" srcId="{D1C0467D-E9DB-4BF0-8AA4-DC3D1091AA24}" destId="{F7CD8C41-5681-4FAB-B873-4F7D421AC76B}" srcOrd="1" destOrd="0" parTransId="{F776F465-8DD0-4BB8-BC6D-279CC9CE9DD5}" sibTransId="{10D8D0B8-B494-49DB-86CD-F3B7B02C978D}"/>
    <dgm:cxn modelId="{F3FFC1F5-EA0C-4790-ABBE-D35112C8A2E8}" type="presOf" srcId="{DFBC3A4F-8113-4917-80A5-C2D75B28AD08}" destId="{BF13445E-96E5-4AA5-A8CF-40668ABACF6F}" srcOrd="0" destOrd="0" presId="urn:microsoft.com/office/officeart/2005/8/layout/cycle6"/>
    <dgm:cxn modelId="{F9E8F6FF-60C7-48B6-897E-E54C9A4CF16D}" type="presOf" srcId="{030CABC6-803A-4384-BCF4-0B92BCAC12CC}" destId="{19E01D11-4553-42CC-B6F7-B9CE30A7CB0E}" srcOrd="0" destOrd="0" presId="urn:microsoft.com/office/officeart/2005/8/layout/cycle6"/>
    <dgm:cxn modelId="{56EE1B78-2AD4-4541-8261-845C218B47F8}" type="presParOf" srcId="{5ED09F48-BCD1-4325-A219-D7665284A5BE}" destId="{BF13445E-96E5-4AA5-A8CF-40668ABACF6F}" srcOrd="0" destOrd="0" presId="urn:microsoft.com/office/officeart/2005/8/layout/cycle6"/>
    <dgm:cxn modelId="{778A4E22-7618-4287-B0C6-1D7C697F81C4}" type="presParOf" srcId="{5ED09F48-BCD1-4325-A219-D7665284A5BE}" destId="{38082D8D-2F91-47D3-90F6-E045A37A7B0B}" srcOrd="1" destOrd="0" presId="urn:microsoft.com/office/officeart/2005/8/layout/cycle6"/>
    <dgm:cxn modelId="{016EC50F-9597-4886-BB7C-9180BAB24CDC}" type="presParOf" srcId="{5ED09F48-BCD1-4325-A219-D7665284A5BE}" destId="{19E01D11-4553-42CC-B6F7-B9CE30A7CB0E}" srcOrd="2" destOrd="0" presId="urn:microsoft.com/office/officeart/2005/8/layout/cycle6"/>
    <dgm:cxn modelId="{BB16257E-8E44-4C4E-95FA-A31E2CFBBD4F}" type="presParOf" srcId="{5ED09F48-BCD1-4325-A219-D7665284A5BE}" destId="{78CC3CE9-0011-47D1-AD40-B72B0A90519C}" srcOrd="3" destOrd="0" presId="urn:microsoft.com/office/officeart/2005/8/layout/cycle6"/>
    <dgm:cxn modelId="{7176E06E-860D-48F0-83A3-79C8304BC75B}" type="presParOf" srcId="{5ED09F48-BCD1-4325-A219-D7665284A5BE}" destId="{AD09A098-78D7-44AD-BDC0-70830C702252}" srcOrd="4" destOrd="0" presId="urn:microsoft.com/office/officeart/2005/8/layout/cycle6"/>
    <dgm:cxn modelId="{C3AFE974-6223-496B-BE24-448C887EF4EA}" type="presParOf" srcId="{5ED09F48-BCD1-4325-A219-D7665284A5BE}" destId="{3B06E3FE-5228-4D58-94B9-7A99EDA9C237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C0467D-E9DB-4BF0-8AA4-DC3D1091AA24}" type="doc">
      <dgm:prSet loTypeId="urn:microsoft.com/office/officeart/2005/8/layout/cycle6" loCatId="relationship" qsTypeId="urn:microsoft.com/office/officeart/2005/8/quickstyle/simple4" qsCatId="simple" csTypeId="urn:microsoft.com/office/officeart/2005/8/colors/colorful1#4" csCatId="colorful" phldr="1"/>
      <dgm:spPr/>
      <dgm:t>
        <a:bodyPr/>
        <a:lstStyle/>
        <a:p>
          <a:endParaRPr lang="fr-FR"/>
        </a:p>
      </dgm:t>
    </dgm:pt>
    <dgm:pt modelId="{DFBC3A4F-8113-4917-80A5-C2D75B28AD08}">
      <dgm:prSet/>
      <dgm:spPr>
        <a:solidFill>
          <a:schemeClr val="accent3"/>
        </a:solidFill>
      </dgm:spPr>
      <dgm:t>
        <a:bodyPr/>
        <a:lstStyle/>
        <a:p>
          <a:pPr rtl="0"/>
          <a:r>
            <a:rPr lang="fr-FR" dirty="0">
              <a:solidFill>
                <a:schemeClr val="accent6"/>
              </a:solidFill>
            </a:rPr>
            <a:t>Connaissances expérientielles</a:t>
          </a:r>
        </a:p>
      </dgm:t>
    </dgm:pt>
    <dgm:pt modelId="{3767EF79-7E6E-48F0-B481-4364C744BD26}" type="parTrans" cxnId="{8F51FA29-0C64-46AF-970C-BEC3D4DF0C54}">
      <dgm:prSet/>
      <dgm:spPr/>
      <dgm:t>
        <a:bodyPr/>
        <a:lstStyle/>
        <a:p>
          <a:endParaRPr lang="fr-FR"/>
        </a:p>
      </dgm:t>
    </dgm:pt>
    <dgm:pt modelId="{030CABC6-803A-4384-BCF4-0B92BCAC12CC}" type="sibTrans" cxnId="{8F51FA29-0C64-46AF-970C-BEC3D4DF0C54}">
      <dgm:prSet/>
      <dgm:spPr/>
      <dgm:t>
        <a:bodyPr/>
        <a:lstStyle/>
        <a:p>
          <a:endParaRPr lang="fr-FR"/>
        </a:p>
      </dgm:t>
    </dgm:pt>
    <dgm:pt modelId="{F7CD8C41-5681-4FAB-B873-4F7D421AC76B}">
      <dgm:prSet/>
      <dgm:spPr>
        <a:solidFill>
          <a:schemeClr val="accent2"/>
        </a:solidFill>
      </dgm:spPr>
      <dgm:t>
        <a:bodyPr/>
        <a:lstStyle/>
        <a:p>
          <a:pPr rtl="0"/>
          <a:r>
            <a:rPr lang="fr-FR" dirty="0"/>
            <a:t> connaissances scientifiques  </a:t>
          </a:r>
        </a:p>
      </dgm:t>
    </dgm:pt>
    <dgm:pt modelId="{F776F465-8DD0-4BB8-BC6D-279CC9CE9DD5}" type="parTrans" cxnId="{426C3A89-7BEE-4260-AEE8-00F26008006E}">
      <dgm:prSet/>
      <dgm:spPr/>
      <dgm:t>
        <a:bodyPr/>
        <a:lstStyle/>
        <a:p>
          <a:endParaRPr lang="fr-FR"/>
        </a:p>
      </dgm:t>
    </dgm:pt>
    <dgm:pt modelId="{10D8D0B8-B494-49DB-86CD-F3B7B02C978D}" type="sibTrans" cxnId="{426C3A89-7BEE-4260-AEE8-00F26008006E}">
      <dgm:prSet/>
      <dgm:spPr/>
      <dgm:t>
        <a:bodyPr/>
        <a:lstStyle/>
        <a:p>
          <a:endParaRPr lang="fr-FR"/>
        </a:p>
      </dgm:t>
    </dgm:pt>
    <dgm:pt modelId="{5ED09F48-BCD1-4325-A219-D7665284A5BE}" type="pres">
      <dgm:prSet presAssocID="{D1C0467D-E9DB-4BF0-8AA4-DC3D1091AA24}" presName="cycle" presStyleCnt="0">
        <dgm:presLayoutVars>
          <dgm:dir/>
          <dgm:resizeHandles val="exact"/>
        </dgm:presLayoutVars>
      </dgm:prSet>
      <dgm:spPr/>
    </dgm:pt>
    <dgm:pt modelId="{BF13445E-96E5-4AA5-A8CF-40668ABACF6F}" type="pres">
      <dgm:prSet presAssocID="{DFBC3A4F-8113-4917-80A5-C2D75B28AD08}" presName="node" presStyleLbl="node1" presStyleIdx="0" presStyleCnt="2">
        <dgm:presLayoutVars>
          <dgm:bulletEnabled val="1"/>
        </dgm:presLayoutVars>
      </dgm:prSet>
      <dgm:spPr/>
    </dgm:pt>
    <dgm:pt modelId="{38082D8D-2F91-47D3-90F6-E045A37A7B0B}" type="pres">
      <dgm:prSet presAssocID="{DFBC3A4F-8113-4917-80A5-C2D75B28AD08}" presName="spNode" presStyleCnt="0"/>
      <dgm:spPr/>
    </dgm:pt>
    <dgm:pt modelId="{19E01D11-4553-42CC-B6F7-B9CE30A7CB0E}" type="pres">
      <dgm:prSet presAssocID="{030CABC6-803A-4384-BCF4-0B92BCAC12CC}" presName="sibTrans" presStyleLbl="sibTrans1D1" presStyleIdx="0" presStyleCnt="2"/>
      <dgm:spPr/>
    </dgm:pt>
    <dgm:pt modelId="{78CC3CE9-0011-47D1-AD40-B72B0A90519C}" type="pres">
      <dgm:prSet presAssocID="{F7CD8C41-5681-4FAB-B873-4F7D421AC76B}" presName="node" presStyleLbl="node1" presStyleIdx="1" presStyleCnt="2" custRadScaleRad="103906" custRadScaleInc="2900">
        <dgm:presLayoutVars>
          <dgm:bulletEnabled val="1"/>
        </dgm:presLayoutVars>
      </dgm:prSet>
      <dgm:spPr/>
    </dgm:pt>
    <dgm:pt modelId="{AD09A098-78D7-44AD-BDC0-70830C702252}" type="pres">
      <dgm:prSet presAssocID="{F7CD8C41-5681-4FAB-B873-4F7D421AC76B}" presName="spNode" presStyleCnt="0"/>
      <dgm:spPr/>
    </dgm:pt>
    <dgm:pt modelId="{3B06E3FE-5228-4D58-94B9-7A99EDA9C237}" type="pres">
      <dgm:prSet presAssocID="{10D8D0B8-B494-49DB-86CD-F3B7B02C978D}" presName="sibTrans" presStyleLbl="sibTrans1D1" presStyleIdx="1" presStyleCnt="2"/>
      <dgm:spPr/>
    </dgm:pt>
  </dgm:ptLst>
  <dgm:cxnLst>
    <dgm:cxn modelId="{77FE3E01-B221-4D39-9B6E-3446E7B28676}" type="presOf" srcId="{D1C0467D-E9DB-4BF0-8AA4-DC3D1091AA24}" destId="{5ED09F48-BCD1-4325-A219-D7665284A5BE}" srcOrd="0" destOrd="0" presId="urn:microsoft.com/office/officeart/2005/8/layout/cycle6"/>
    <dgm:cxn modelId="{8D489616-18A5-454D-9100-61237860CFB2}" type="presOf" srcId="{10D8D0B8-B494-49DB-86CD-F3B7B02C978D}" destId="{3B06E3FE-5228-4D58-94B9-7A99EDA9C237}" srcOrd="0" destOrd="0" presId="urn:microsoft.com/office/officeart/2005/8/layout/cycle6"/>
    <dgm:cxn modelId="{8F51FA29-0C64-46AF-970C-BEC3D4DF0C54}" srcId="{D1C0467D-E9DB-4BF0-8AA4-DC3D1091AA24}" destId="{DFBC3A4F-8113-4917-80A5-C2D75B28AD08}" srcOrd="0" destOrd="0" parTransId="{3767EF79-7E6E-48F0-B481-4364C744BD26}" sibTransId="{030CABC6-803A-4384-BCF4-0B92BCAC12CC}"/>
    <dgm:cxn modelId="{2223C578-46D9-45C6-B286-1AB17D55C170}" type="presOf" srcId="{DFBC3A4F-8113-4917-80A5-C2D75B28AD08}" destId="{BF13445E-96E5-4AA5-A8CF-40668ABACF6F}" srcOrd="0" destOrd="0" presId="urn:microsoft.com/office/officeart/2005/8/layout/cycle6"/>
    <dgm:cxn modelId="{426C3A89-7BEE-4260-AEE8-00F26008006E}" srcId="{D1C0467D-E9DB-4BF0-8AA4-DC3D1091AA24}" destId="{F7CD8C41-5681-4FAB-B873-4F7D421AC76B}" srcOrd="1" destOrd="0" parTransId="{F776F465-8DD0-4BB8-BC6D-279CC9CE9DD5}" sibTransId="{10D8D0B8-B494-49DB-86CD-F3B7B02C978D}"/>
    <dgm:cxn modelId="{91695CC2-505E-4458-84F4-CE76DD0DE697}" type="presOf" srcId="{F7CD8C41-5681-4FAB-B873-4F7D421AC76B}" destId="{78CC3CE9-0011-47D1-AD40-B72B0A90519C}" srcOrd="0" destOrd="0" presId="urn:microsoft.com/office/officeart/2005/8/layout/cycle6"/>
    <dgm:cxn modelId="{16FBB3E7-92E1-4470-990D-5F0FE99C1A85}" type="presOf" srcId="{030CABC6-803A-4384-BCF4-0B92BCAC12CC}" destId="{19E01D11-4553-42CC-B6F7-B9CE30A7CB0E}" srcOrd="0" destOrd="0" presId="urn:microsoft.com/office/officeart/2005/8/layout/cycle6"/>
    <dgm:cxn modelId="{BF0A8597-1607-46AB-9AB0-1E47135243AB}" type="presParOf" srcId="{5ED09F48-BCD1-4325-A219-D7665284A5BE}" destId="{BF13445E-96E5-4AA5-A8CF-40668ABACF6F}" srcOrd="0" destOrd="0" presId="urn:microsoft.com/office/officeart/2005/8/layout/cycle6"/>
    <dgm:cxn modelId="{2CC9A2B7-27A5-493A-9A90-18FC9D5EB8AA}" type="presParOf" srcId="{5ED09F48-BCD1-4325-A219-D7665284A5BE}" destId="{38082D8D-2F91-47D3-90F6-E045A37A7B0B}" srcOrd="1" destOrd="0" presId="urn:microsoft.com/office/officeart/2005/8/layout/cycle6"/>
    <dgm:cxn modelId="{9B4C5866-1CDB-4B38-AA77-86A2541C8688}" type="presParOf" srcId="{5ED09F48-BCD1-4325-A219-D7665284A5BE}" destId="{19E01D11-4553-42CC-B6F7-B9CE30A7CB0E}" srcOrd="2" destOrd="0" presId="urn:microsoft.com/office/officeart/2005/8/layout/cycle6"/>
    <dgm:cxn modelId="{0D5C11D8-C29F-46F1-A6CE-675E7DF8394E}" type="presParOf" srcId="{5ED09F48-BCD1-4325-A219-D7665284A5BE}" destId="{78CC3CE9-0011-47D1-AD40-B72B0A90519C}" srcOrd="3" destOrd="0" presId="urn:microsoft.com/office/officeart/2005/8/layout/cycle6"/>
    <dgm:cxn modelId="{84FA1D11-4B9A-42C4-B992-5C754122FFFB}" type="presParOf" srcId="{5ED09F48-BCD1-4325-A219-D7665284A5BE}" destId="{AD09A098-78D7-44AD-BDC0-70830C702252}" srcOrd="4" destOrd="0" presId="urn:microsoft.com/office/officeart/2005/8/layout/cycle6"/>
    <dgm:cxn modelId="{F3D7069C-DBD8-4B05-AE70-268CE43BCE04}" type="presParOf" srcId="{5ED09F48-BCD1-4325-A219-D7665284A5BE}" destId="{3B06E3FE-5228-4D58-94B9-7A99EDA9C237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C0467D-E9DB-4BF0-8AA4-DC3D1091AA24}" type="doc">
      <dgm:prSet loTypeId="urn:microsoft.com/office/officeart/2005/8/layout/cycle6" loCatId="relationship" qsTypeId="urn:microsoft.com/office/officeart/2005/8/quickstyle/simple4" qsCatId="simple" csTypeId="urn:microsoft.com/office/officeart/2005/8/colors/colorful1#5" csCatId="colorful" phldr="1"/>
      <dgm:spPr/>
      <dgm:t>
        <a:bodyPr/>
        <a:lstStyle/>
        <a:p>
          <a:endParaRPr lang="fr-FR"/>
        </a:p>
      </dgm:t>
    </dgm:pt>
    <dgm:pt modelId="{DFBC3A4F-8113-4917-80A5-C2D75B28AD08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dirty="0"/>
            <a:t>Connaissances expérientielles</a:t>
          </a:r>
        </a:p>
      </dgm:t>
    </dgm:pt>
    <dgm:pt modelId="{3767EF79-7E6E-48F0-B481-4364C744BD26}" type="parTrans" cxnId="{8F51FA29-0C64-46AF-970C-BEC3D4DF0C54}">
      <dgm:prSet/>
      <dgm:spPr/>
      <dgm:t>
        <a:bodyPr/>
        <a:lstStyle/>
        <a:p>
          <a:endParaRPr lang="fr-FR"/>
        </a:p>
      </dgm:t>
    </dgm:pt>
    <dgm:pt modelId="{030CABC6-803A-4384-BCF4-0B92BCAC12CC}" type="sibTrans" cxnId="{8F51FA29-0C64-46AF-970C-BEC3D4DF0C54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F7CD8C41-5681-4FAB-B873-4F7D421AC76B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fr-FR" dirty="0"/>
            <a:t> Connaissances scientifiques  </a:t>
          </a:r>
        </a:p>
      </dgm:t>
    </dgm:pt>
    <dgm:pt modelId="{F776F465-8DD0-4BB8-BC6D-279CC9CE9DD5}" type="parTrans" cxnId="{426C3A89-7BEE-4260-AEE8-00F26008006E}">
      <dgm:prSet/>
      <dgm:spPr/>
      <dgm:t>
        <a:bodyPr/>
        <a:lstStyle/>
        <a:p>
          <a:endParaRPr lang="fr-FR"/>
        </a:p>
      </dgm:t>
    </dgm:pt>
    <dgm:pt modelId="{10D8D0B8-B494-49DB-86CD-F3B7B02C978D}" type="sibTrans" cxnId="{426C3A89-7BEE-4260-AEE8-00F26008006E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5ED09F48-BCD1-4325-A219-D7665284A5BE}" type="pres">
      <dgm:prSet presAssocID="{D1C0467D-E9DB-4BF0-8AA4-DC3D1091AA24}" presName="cycle" presStyleCnt="0">
        <dgm:presLayoutVars>
          <dgm:dir/>
          <dgm:resizeHandles val="exact"/>
        </dgm:presLayoutVars>
      </dgm:prSet>
      <dgm:spPr/>
    </dgm:pt>
    <dgm:pt modelId="{BF13445E-96E5-4AA5-A8CF-40668ABACF6F}" type="pres">
      <dgm:prSet presAssocID="{DFBC3A4F-8113-4917-80A5-C2D75B28AD08}" presName="node" presStyleLbl="node1" presStyleIdx="0" presStyleCnt="2" custRadScaleRad="94447" custRadScaleInc="0">
        <dgm:presLayoutVars>
          <dgm:bulletEnabled val="1"/>
        </dgm:presLayoutVars>
      </dgm:prSet>
      <dgm:spPr/>
    </dgm:pt>
    <dgm:pt modelId="{38082D8D-2F91-47D3-90F6-E045A37A7B0B}" type="pres">
      <dgm:prSet presAssocID="{DFBC3A4F-8113-4917-80A5-C2D75B28AD08}" presName="spNode" presStyleCnt="0"/>
      <dgm:spPr/>
    </dgm:pt>
    <dgm:pt modelId="{19E01D11-4553-42CC-B6F7-B9CE30A7CB0E}" type="pres">
      <dgm:prSet presAssocID="{030CABC6-803A-4384-BCF4-0B92BCAC12CC}" presName="sibTrans" presStyleLbl="sibTrans1D1" presStyleIdx="0" presStyleCnt="2"/>
      <dgm:spPr/>
    </dgm:pt>
    <dgm:pt modelId="{78CC3CE9-0011-47D1-AD40-B72B0A90519C}" type="pres">
      <dgm:prSet presAssocID="{F7CD8C41-5681-4FAB-B873-4F7D421AC76B}" presName="node" presStyleLbl="node1" presStyleIdx="1" presStyleCnt="2">
        <dgm:presLayoutVars>
          <dgm:bulletEnabled val="1"/>
        </dgm:presLayoutVars>
      </dgm:prSet>
      <dgm:spPr/>
    </dgm:pt>
    <dgm:pt modelId="{AD09A098-78D7-44AD-BDC0-70830C702252}" type="pres">
      <dgm:prSet presAssocID="{F7CD8C41-5681-4FAB-B873-4F7D421AC76B}" presName="spNode" presStyleCnt="0"/>
      <dgm:spPr/>
    </dgm:pt>
    <dgm:pt modelId="{3B06E3FE-5228-4D58-94B9-7A99EDA9C237}" type="pres">
      <dgm:prSet presAssocID="{10D8D0B8-B494-49DB-86CD-F3B7B02C978D}" presName="sibTrans" presStyleLbl="sibTrans1D1" presStyleIdx="1" presStyleCnt="2"/>
      <dgm:spPr/>
    </dgm:pt>
  </dgm:ptLst>
  <dgm:cxnLst>
    <dgm:cxn modelId="{4E71331C-1018-4647-A13A-6E0782FFCD42}" type="presOf" srcId="{D1C0467D-E9DB-4BF0-8AA4-DC3D1091AA24}" destId="{5ED09F48-BCD1-4325-A219-D7665284A5BE}" srcOrd="0" destOrd="0" presId="urn:microsoft.com/office/officeart/2005/8/layout/cycle6"/>
    <dgm:cxn modelId="{A73BE01E-95F9-42F8-95AB-7BC499F609E3}" type="presOf" srcId="{030CABC6-803A-4384-BCF4-0B92BCAC12CC}" destId="{19E01D11-4553-42CC-B6F7-B9CE30A7CB0E}" srcOrd="0" destOrd="0" presId="urn:microsoft.com/office/officeart/2005/8/layout/cycle6"/>
    <dgm:cxn modelId="{B861D725-D624-4F23-99EA-9A8136BF58E8}" type="presOf" srcId="{F7CD8C41-5681-4FAB-B873-4F7D421AC76B}" destId="{78CC3CE9-0011-47D1-AD40-B72B0A90519C}" srcOrd="0" destOrd="0" presId="urn:microsoft.com/office/officeart/2005/8/layout/cycle6"/>
    <dgm:cxn modelId="{8F51FA29-0C64-46AF-970C-BEC3D4DF0C54}" srcId="{D1C0467D-E9DB-4BF0-8AA4-DC3D1091AA24}" destId="{DFBC3A4F-8113-4917-80A5-C2D75B28AD08}" srcOrd="0" destOrd="0" parTransId="{3767EF79-7E6E-48F0-B481-4364C744BD26}" sibTransId="{030CABC6-803A-4384-BCF4-0B92BCAC12CC}"/>
    <dgm:cxn modelId="{8C37815F-5DEA-4058-B461-4AF7C19216C1}" type="presOf" srcId="{DFBC3A4F-8113-4917-80A5-C2D75B28AD08}" destId="{BF13445E-96E5-4AA5-A8CF-40668ABACF6F}" srcOrd="0" destOrd="0" presId="urn:microsoft.com/office/officeart/2005/8/layout/cycle6"/>
    <dgm:cxn modelId="{11118C48-8886-472E-AE26-DFC2DA68D224}" type="presOf" srcId="{10D8D0B8-B494-49DB-86CD-F3B7B02C978D}" destId="{3B06E3FE-5228-4D58-94B9-7A99EDA9C237}" srcOrd="0" destOrd="0" presId="urn:microsoft.com/office/officeart/2005/8/layout/cycle6"/>
    <dgm:cxn modelId="{426C3A89-7BEE-4260-AEE8-00F26008006E}" srcId="{D1C0467D-E9DB-4BF0-8AA4-DC3D1091AA24}" destId="{F7CD8C41-5681-4FAB-B873-4F7D421AC76B}" srcOrd="1" destOrd="0" parTransId="{F776F465-8DD0-4BB8-BC6D-279CC9CE9DD5}" sibTransId="{10D8D0B8-B494-49DB-86CD-F3B7B02C978D}"/>
    <dgm:cxn modelId="{D2FC54B7-77E3-4DBC-A545-6129A61348F0}" type="presParOf" srcId="{5ED09F48-BCD1-4325-A219-D7665284A5BE}" destId="{BF13445E-96E5-4AA5-A8CF-40668ABACF6F}" srcOrd="0" destOrd="0" presId="urn:microsoft.com/office/officeart/2005/8/layout/cycle6"/>
    <dgm:cxn modelId="{870DF9D0-24A5-4DCE-B905-D0A4390AE341}" type="presParOf" srcId="{5ED09F48-BCD1-4325-A219-D7665284A5BE}" destId="{38082D8D-2F91-47D3-90F6-E045A37A7B0B}" srcOrd="1" destOrd="0" presId="urn:microsoft.com/office/officeart/2005/8/layout/cycle6"/>
    <dgm:cxn modelId="{A1452A9A-166B-4A88-AF71-DC37C5B06C6A}" type="presParOf" srcId="{5ED09F48-BCD1-4325-A219-D7665284A5BE}" destId="{19E01D11-4553-42CC-B6F7-B9CE30A7CB0E}" srcOrd="2" destOrd="0" presId="urn:microsoft.com/office/officeart/2005/8/layout/cycle6"/>
    <dgm:cxn modelId="{71F16F54-DAA2-4E30-B3B3-70DE3BC4EFB6}" type="presParOf" srcId="{5ED09F48-BCD1-4325-A219-D7665284A5BE}" destId="{78CC3CE9-0011-47D1-AD40-B72B0A90519C}" srcOrd="3" destOrd="0" presId="urn:microsoft.com/office/officeart/2005/8/layout/cycle6"/>
    <dgm:cxn modelId="{155650F6-DBF2-4CBA-B1FE-FCA3F51A0AF3}" type="presParOf" srcId="{5ED09F48-BCD1-4325-A219-D7665284A5BE}" destId="{AD09A098-78D7-44AD-BDC0-70830C702252}" srcOrd="4" destOrd="0" presId="urn:microsoft.com/office/officeart/2005/8/layout/cycle6"/>
    <dgm:cxn modelId="{E058C444-908E-4881-8093-8F6B8005A4F8}" type="presParOf" srcId="{5ED09F48-BCD1-4325-A219-D7665284A5BE}" destId="{3B06E3FE-5228-4D58-94B9-7A99EDA9C237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C0467D-E9DB-4BF0-8AA4-DC3D1091AA24}" type="doc">
      <dgm:prSet loTypeId="urn:microsoft.com/office/officeart/2005/8/layout/cycle6" loCatId="relationship" qsTypeId="urn:microsoft.com/office/officeart/2005/8/quickstyle/simple4" qsCatId="simple" csTypeId="urn:microsoft.com/office/officeart/2005/8/colors/colorful1#6" csCatId="colorful" phldr="1"/>
      <dgm:spPr/>
      <dgm:t>
        <a:bodyPr/>
        <a:lstStyle/>
        <a:p>
          <a:endParaRPr lang="fr-FR"/>
        </a:p>
      </dgm:t>
    </dgm:pt>
    <dgm:pt modelId="{DFBC3A4F-8113-4917-80A5-C2D75B28AD08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fr-FR" dirty="0">
              <a:solidFill>
                <a:schemeClr val="accent6"/>
              </a:solidFill>
            </a:rPr>
            <a:t>Connaissances expérientielles</a:t>
          </a:r>
        </a:p>
      </dgm:t>
    </dgm:pt>
    <dgm:pt modelId="{3767EF79-7E6E-48F0-B481-4364C744BD26}" type="parTrans" cxnId="{8F51FA29-0C64-46AF-970C-BEC3D4DF0C54}">
      <dgm:prSet/>
      <dgm:spPr/>
      <dgm:t>
        <a:bodyPr/>
        <a:lstStyle/>
        <a:p>
          <a:endParaRPr lang="fr-FR"/>
        </a:p>
      </dgm:t>
    </dgm:pt>
    <dgm:pt modelId="{030CABC6-803A-4384-BCF4-0B92BCAC12CC}" type="sibTrans" cxnId="{8F51FA29-0C64-46AF-970C-BEC3D4DF0C54}">
      <dgm:prSet/>
      <dgm:spPr/>
      <dgm:t>
        <a:bodyPr/>
        <a:lstStyle/>
        <a:p>
          <a:endParaRPr lang="fr-FR"/>
        </a:p>
      </dgm:t>
    </dgm:pt>
    <dgm:pt modelId="{F7CD8C41-5681-4FAB-B873-4F7D421AC76B}">
      <dgm:prSet/>
      <dgm:spPr/>
      <dgm:t>
        <a:bodyPr/>
        <a:lstStyle/>
        <a:p>
          <a:pPr rtl="0"/>
          <a:r>
            <a:rPr lang="fr-FR" dirty="0">
              <a:solidFill>
                <a:schemeClr val="accent6"/>
              </a:solidFill>
            </a:rPr>
            <a:t> connaissances scientifiques  </a:t>
          </a:r>
        </a:p>
      </dgm:t>
    </dgm:pt>
    <dgm:pt modelId="{F776F465-8DD0-4BB8-BC6D-279CC9CE9DD5}" type="parTrans" cxnId="{426C3A89-7BEE-4260-AEE8-00F26008006E}">
      <dgm:prSet/>
      <dgm:spPr/>
      <dgm:t>
        <a:bodyPr/>
        <a:lstStyle/>
        <a:p>
          <a:endParaRPr lang="fr-FR"/>
        </a:p>
      </dgm:t>
    </dgm:pt>
    <dgm:pt modelId="{10D8D0B8-B494-49DB-86CD-F3B7B02C978D}" type="sibTrans" cxnId="{426C3A89-7BEE-4260-AEE8-00F26008006E}">
      <dgm:prSet/>
      <dgm:spPr/>
      <dgm:t>
        <a:bodyPr/>
        <a:lstStyle/>
        <a:p>
          <a:endParaRPr lang="fr-FR"/>
        </a:p>
      </dgm:t>
    </dgm:pt>
    <dgm:pt modelId="{5ED09F48-BCD1-4325-A219-D7665284A5BE}" type="pres">
      <dgm:prSet presAssocID="{D1C0467D-E9DB-4BF0-8AA4-DC3D1091AA24}" presName="cycle" presStyleCnt="0">
        <dgm:presLayoutVars>
          <dgm:dir/>
          <dgm:resizeHandles val="exact"/>
        </dgm:presLayoutVars>
      </dgm:prSet>
      <dgm:spPr/>
    </dgm:pt>
    <dgm:pt modelId="{BF13445E-96E5-4AA5-A8CF-40668ABACF6F}" type="pres">
      <dgm:prSet presAssocID="{DFBC3A4F-8113-4917-80A5-C2D75B28AD08}" presName="node" presStyleLbl="node1" presStyleIdx="0" presStyleCnt="2">
        <dgm:presLayoutVars>
          <dgm:bulletEnabled val="1"/>
        </dgm:presLayoutVars>
      </dgm:prSet>
      <dgm:spPr/>
    </dgm:pt>
    <dgm:pt modelId="{38082D8D-2F91-47D3-90F6-E045A37A7B0B}" type="pres">
      <dgm:prSet presAssocID="{DFBC3A4F-8113-4917-80A5-C2D75B28AD08}" presName="spNode" presStyleCnt="0"/>
      <dgm:spPr/>
    </dgm:pt>
    <dgm:pt modelId="{19E01D11-4553-42CC-B6F7-B9CE30A7CB0E}" type="pres">
      <dgm:prSet presAssocID="{030CABC6-803A-4384-BCF4-0B92BCAC12CC}" presName="sibTrans" presStyleLbl="sibTrans1D1" presStyleIdx="0" presStyleCnt="2"/>
      <dgm:spPr/>
    </dgm:pt>
    <dgm:pt modelId="{78CC3CE9-0011-47D1-AD40-B72B0A90519C}" type="pres">
      <dgm:prSet presAssocID="{F7CD8C41-5681-4FAB-B873-4F7D421AC76B}" presName="node" presStyleLbl="node1" presStyleIdx="1" presStyleCnt="2" custRadScaleRad="103906" custRadScaleInc="2900">
        <dgm:presLayoutVars>
          <dgm:bulletEnabled val="1"/>
        </dgm:presLayoutVars>
      </dgm:prSet>
      <dgm:spPr/>
    </dgm:pt>
    <dgm:pt modelId="{AD09A098-78D7-44AD-BDC0-70830C702252}" type="pres">
      <dgm:prSet presAssocID="{F7CD8C41-5681-4FAB-B873-4F7D421AC76B}" presName="spNode" presStyleCnt="0"/>
      <dgm:spPr/>
    </dgm:pt>
    <dgm:pt modelId="{3B06E3FE-5228-4D58-94B9-7A99EDA9C237}" type="pres">
      <dgm:prSet presAssocID="{10D8D0B8-B494-49DB-86CD-F3B7B02C978D}" presName="sibTrans" presStyleLbl="sibTrans1D1" presStyleIdx="1" presStyleCnt="2"/>
      <dgm:spPr/>
    </dgm:pt>
  </dgm:ptLst>
  <dgm:cxnLst>
    <dgm:cxn modelId="{F2916B0D-6A88-47F3-B427-C8A27D4F97BC}" type="presOf" srcId="{D1C0467D-E9DB-4BF0-8AA4-DC3D1091AA24}" destId="{5ED09F48-BCD1-4325-A219-D7665284A5BE}" srcOrd="0" destOrd="0" presId="urn:microsoft.com/office/officeart/2005/8/layout/cycle6"/>
    <dgm:cxn modelId="{D555210E-DA51-446C-96B4-AC84AD8E143F}" type="presOf" srcId="{030CABC6-803A-4384-BCF4-0B92BCAC12CC}" destId="{19E01D11-4553-42CC-B6F7-B9CE30A7CB0E}" srcOrd="0" destOrd="0" presId="urn:microsoft.com/office/officeart/2005/8/layout/cycle6"/>
    <dgm:cxn modelId="{8F51FA29-0C64-46AF-970C-BEC3D4DF0C54}" srcId="{D1C0467D-E9DB-4BF0-8AA4-DC3D1091AA24}" destId="{DFBC3A4F-8113-4917-80A5-C2D75B28AD08}" srcOrd="0" destOrd="0" parTransId="{3767EF79-7E6E-48F0-B481-4364C744BD26}" sibTransId="{030CABC6-803A-4384-BCF4-0B92BCAC12CC}"/>
    <dgm:cxn modelId="{81B24130-3850-42F0-8C43-4D90418B405E}" type="presOf" srcId="{DFBC3A4F-8113-4917-80A5-C2D75B28AD08}" destId="{BF13445E-96E5-4AA5-A8CF-40668ABACF6F}" srcOrd="0" destOrd="0" presId="urn:microsoft.com/office/officeart/2005/8/layout/cycle6"/>
    <dgm:cxn modelId="{EAD2EB47-E746-421A-BE65-24F1CB1565A4}" type="presOf" srcId="{F7CD8C41-5681-4FAB-B873-4F7D421AC76B}" destId="{78CC3CE9-0011-47D1-AD40-B72B0A90519C}" srcOrd="0" destOrd="0" presId="urn:microsoft.com/office/officeart/2005/8/layout/cycle6"/>
    <dgm:cxn modelId="{426C3A89-7BEE-4260-AEE8-00F26008006E}" srcId="{D1C0467D-E9DB-4BF0-8AA4-DC3D1091AA24}" destId="{F7CD8C41-5681-4FAB-B873-4F7D421AC76B}" srcOrd="1" destOrd="0" parTransId="{F776F465-8DD0-4BB8-BC6D-279CC9CE9DD5}" sibTransId="{10D8D0B8-B494-49DB-86CD-F3B7B02C978D}"/>
    <dgm:cxn modelId="{3DBC27E9-A29B-412C-BD1A-68B00E6831BA}" type="presOf" srcId="{10D8D0B8-B494-49DB-86CD-F3B7B02C978D}" destId="{3B06E3FE-5228-4D58-94B9-7A99EDA9C237}" srcOrd="0" destOrd="0" presId="urn:microsoft.com/office/officeart/2005/8/layout/cycle6"/>
    <dgm:cxn modelId="{09070CC7-950E-4C32-A259-75A2DF0DC7E0}" type="presParOf" srcId="{5ED09F48-BCD1-4325-A219-D7665284A5BE}" destId="{BF13445E-96E5-4AA5-A8CF-40668ABACF6F}" srcOrd="0" destOrd="0" presId="urn:microsoft.com/office/officeart/2005/8/layout/cycle6"/>
    <dgm:cxn modelId="{C37E3E46-74E8-425C-9013-4107BE659527}" type="presParOf" srcId="{5ED09F48-BCD1-4325-A219-D7665284A5BE}" destId="{38082D8D-2F91-47D3-90F6-E045A37A7B0B}" srcOrd="1" destOrd="0" presId="urn:microsoft.com/office/officeart/2005/8/layout/cycle6"/>
    <dgm:cxn modelId="{E8BFE9F0-A79F-4FC8-A7C7-78B406BE05DC}" type="presParOf" srcId="{5ED09F48-BCD1-4325-A219-D7665284A5BE}" destId="{19E01D11-4553-42CC-B6F7-B9CE30A7CB0E}" srcOrd="2" destOrd="0" presId="urn:microsoft.com/office/officeart/2005/8/layout/cycle6"/>
    <dgm:cxn modelId="{9D33B737-ED23-4108-9C47-9627B7232E69}" type="presParOf" srcId="{5ED09F48-BCD1-4325-A219-D7665284A5BE}" destId="{78CC3CE9-0011-47D1-AD40-B72B0A90519C}" srcOrd="3" destOrd="0" presId="urn:microsoft.com/office/officeart/2005/8/layout/cycle6"/>
    <dgm:cxn modelId="{A248EA70-71D5-460E-A49D-A36787958B71}" type="presParOf" srcId="{5ED09F48-BCD1-4325-A219-D7665284A5BE}" destId="{AD09A098-78D7-44AD-BDC0-70830C702252}" srcOrd="4" destOrd="0" presId="urn:microsoft.com/office/officeart/2005/8/layout/cycle6"/>
    <dgm:cxn modelId="{0E566D21-769D-4F27-BD48-DD21E1282FAA}" type="presParOf" srcId="{5ED09F48-BCD1-4325-A219-D7665284A5BE}" destId="{3B06E3FE-5228-4D58-94B9-7A99EDA9C237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67E3E0A-EA6F-45DC-908D-836C038FC8EB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fr-FR"/>
        </a:p>
      </dgm:t>
    </dgm:pt>
    <dgm:pt modelId="{53A03D68-AB67-42A3-BF41-A64AF38CB430}">
      <dgm:prSet custT="1"/>
      <dgm:spPr/>
      <dgm:t>
        <a:bodyPr/>
        <a:lstStyle/>
        <a:p>
          <a:pPr rtl="0"/>
          <a:r>
            <a:rPr lang="fr-FR" sz="1600" dirty="0"/>
            <a:t>Est avant tout expert, un individu reconnu comme tel par un acteur qui le sollicite dans une situation </a:t>
          </a:r>
          <a:r>
            <a:rPr lang="fr-FR" sz="1800" dirty="0"/>
            <a:t>problématique</a:t>
          </a:r>
          <a:endParaRPr lang="fr-FR" sz="1600" dirty="0"/>
        </a:p>
      </dgm:t>
    </dgm:pt>
    <dgm:pt modelId="{0F8AC1BD-6D0F-47AA-BDED-5F3DAF2E7C94}" type="parTrans" cxnId="{5E0D6AB1-7723-42F1-B198-8AEBF6F9E6DA}">
      <dgm:prSet/>
      <dgm:spPr/>
      <dgm:t>
        <a:bodyPr/>
        <a:lstStyle/>
        <a:p>
          <a:endParaRPr lang="fr-FR" sz="2000"/>
        </a:p>
      </dgm:t>
    </dgm:pt>
    <dgm:pt modelId="{724D9284-09B4-41C5-80D8-235E86B3B065}" type="sibTrans" cxnId="{5E0D6AB1-7723-42F1-B198-8AEBF6F9E6DA}">
      <dgm:prSet/>
      <dgm:spPr/>
      <dgm:t>
        <a:bodyPr/>
        <a:lstStyle/>
        <a:p>
          <a:endParaRPr lang="fr-FR" sz="2000"/>
        </a:p>
      </dgm:t>
    </dgm:pt>
    <dgm:pt modelId="{35605690-AEAF-4A58-A1CE-9138F2F76422}">
      <dgm:prSet custT="1"/>
      <dgm:spPr/>
      <dgm:t>
        <a:bodyPr/>
        <a:lstStyle/>
        <a:p>
          <a:pPr rtl="0"/>
          <a:r>
            <a:rPr lang="fr-FR" sz="1600" dirty="0"/>
            <a:t>Compétence ne peut être évaluée </a:t>
          </a:r>
          <a:r>
            <a:rPr lang="fr-FR" sz="1600" i="1" dirty="0"/>
            <a:t>ex ante </a:t>
          </a:r>
          <a:r>
            <a:rPr lang="fr-FR" sz="1600" dirty="0"/>
            <a:t>par le demandeur d’expertise </a:t>
          </a:r>
          <a:r>
            <a:rPr lang="fr-FR" sz="1600" dirty="0">
              <a:sym typeface="Wingdings"/>
            </a:rPr>
            <a:t></a:t>
          </a:r>
          <a:r>
            <a:rPr lang="fr-FR" sz="1600" dirty="0"/>
            <a:t> reconnaissance </a:t>
          </a:r>
          <a:r>
            <a:rPr lang="fr-FR" sz="1600" i="1" dirty="0"/>
            <a:t>a priori</a:t>
          </a:r>
          <a:r>
            <a:rPr lang="fr-FR" sz="1600" dirty="0"/>
            <a:t> : </a:t>
          </a:r>
          <a:r>
            <a:rPr lang="fr-FR" sz="1600" b="1" dirty="0"/>
            <a:t>légitimité</a:t>
          </a:r>
          <a:r>
            <a:rPr lang="fr-FR" sz="1600" dirty="0"/>
            <a:t> </a:t>
          </a:r>
        </a:p>
      </dgm:t>
    </dgm:pt>
    <dgm:pt modelId="{F344644F-EC6A-4106-AA22-53602A28982C}" type="parTrans" cxnId="{6390D010-3F33-4D11-865C-50360A659D67}">
      <dgm:prSet/>
      <dgm:spPr/>
      <dgm:t>
        <a:bodyPr/>
        <a:lstStyle/>
        <a:p>
          <a:endParaRPr lang="fr-FR" sz="2000"/>
        </a:p>
      </dgm:t>
    </dgm:pt>
    <dgm:pt modelId="{65B41B2C-938B-494E-9DC4-843F6ABB8A6C}" type="sibTrans" cxnId="{6390D010-3F33-4D11-865C-50360A659D67}">
      <dgm:prSet/>
      <dgm:spPr/>
      <dgm:t>
        <a:bodyPr/>
        <a:lstStyle/>
        <a:p>
          <a:endParaRPr lang="fr-FR" sz="2000"/>
        </a:p>
      </dgm:t>
    </dgm:pt>
    <dgm:pt modelId="{9DFD968C-F145-4CA0-9E86-E4DCA5ACD34F}">
      <dgm:prSet custT="1"/>
      <dgm:spPr/>
      <dgm:t>
        <a:bodyPr/>
        <a:lstStyle/>
        <a:p>
          <a:pPr rtl="0"/>
          <a:r>
            <a:rPr lang="fr-FR" sz="1600" dirty="0"/>
            <a:t>L’expert peut tenir sa légitimité d’une institution qui lui attribue un statut explicite (titre, label…) </a:t>
          </a:r>
          <a:r>
            <a:rPr lang="fr-FR" sz="1600" dirty="0">
              <a:sym typeface="Wingdings"/>
            </a:rPr>
            <a:t></a:t>
          </a:r>
          <a:r>
            <a:rPr lang="fr-FR" sz="1600" dirty="0"/>
            <a:t> </a:t>
          </a:r>
          <a:r>
            <a:rPr lang="fr-FR" sz="1600" b="1" dirty="0"/>
            <a:t>expert institutionnel (signal fort)</a:t>
          </a:r>
          <a:endParaRPr lang="fr-FR" sz="1600" dirty="0"/>
        </a:p>
      </dgm:t>
    </dgm:pt>
    <dgm:pt modelId="{42637A72-AD4C-46C0-8B44-7C4CDD6CBEE1}" type="parTrans" cxnId="{0FE90BF6-F298-45E7-89B8-D36BC50C81BA}">
      <dgm:prSet/>
      <dgm:spPr/>
      <dgm:t>
        <a:bodyPr/>
        <a:lstStyle/>
        <a:p>
          <a:endParaRPr lang="fr-FR" sz="2000"/>
        </a:p>
      </dgm:t>
    </dgm:pt>
    <dgm:pt modelId="{A8F5C80A-0770-4272-AE5F-5CA7919C594B}" type="sibTrans" cxnId="{0FE90BF6-F298-45E7-89B8-D36BC50C81BA}">
      <dgm:prSet/>
      <dgm:spPr/>
      <dgm:t>
        <a:bodyPr/>
        <a:lstStyle/>
        <a:p>
          <a:endParaRPr lang="fr-FR" sz="2000"/>
        </a:p>
      </dgm:t>
    </dgm:pt>
    <dgm:pt modelId="{44052B0F-1108-4478-8C93-9E794C223B3F}">
      <dgm:prSet custT="1"/>
      <dgm:spPr/>
      <dgm:t>
        <a:bodyPr/>
        <a:lstStyle/>
        <a:p>
          <a:pPr rtl="0"/>
          <a:r>
            <a:rPr lang="fr-FR" sz="1600" dirty="0"/>
            <a:t>Légitimité : un phénomène émergent au sein de </a:t>
          </a:r>
          <a:r>
            <a:rPr lang="fr-FR" sz="1600" i="1" dirty="0"/>
            <a:t>groupes sociaux : </a:t>
          </a:r>
          <a:r>
            <a:rPr lang="fr-FR" sz="1600" dirty="0"/>
            <a:t>repose sur son expérience, sur son image et relève du tacite</a:t>
          </a:r>
          <a:r>
            <a:rPr lang="fr-FR" sz="1600" i="1" dirty="0">
              <a:sym typeface="Wingdings"/>
            </a:rPr>
            <a:t></a:t>
          </a:r>
          <a:r>
            <a:rPr lang="fr-FR" sz="1600" i="1" dirty="0"/>
            <a:t> </a:t>
          </a:r>
          <a:r>
            <a:rPr lang="fr-FR" sz="1600" b="1" dirty="0"/>
            <a:t>expert émergent (signal faible)</a:t>
          </a:r>
        </a:p>
      </dgm:t>
    </dgm:pt>
    <dgm:pt modelId="{EAD77B9D-D57B-42FB-B156-068A5BBDAC74}" type="parTrans" cxnId="{A334D619-2EF3-43C0-A9BF-D535003597FA}">
      <dgm:prSet/>
      <dgm:spPr/>
      <dgm:t>
        <a:bodyPr/>
        <a:lstStyle/>
        <a:p>
          <a:endParaRPr lang="fr-FR" sz="2000"/>
        </a:p>
      </dgm:t>
    </dgm:pt>
    <dgm:pt modelId="{809A8FE5-6D70-4603-9E1D-88EEDD00C37C}" type="sibTrans" cxnId="{A334D619-2EF3-43C0-A9BF-D535003597FA}">
      <dgm:prSet/>
      <dgm:spPr/>
      <dgm:t>
        <a:bodyPr/>
        <a:lstStyle/>
        <a:p>
          <a:endParaRPr lang="fr-FR" sz="2000"/>
        </a:p>
      </dgm:t>
    </dgm:pt>
    <dgm:pt modelId="{90EF250C-4031-41B1-9D4D-C0FBE37C0EFE}" type="pres">
      <dgm:prSet presAssocID="{C67E3E0A-EA6F-45DC-908D-836C038FC8EB}" presName="linear" presStyleCnt="0">
        <dgm:presLayoutVars>
          <dgm:animLvl val="lvl"/>
          <dgm:resizeHandles val="exact"/>
        </dgm:presLayoutVars>
      </dgm:prSet>
      <dgm:spPr/>
    </dgm:pt>
    <dgm:pt modelId="{4DB87942-43EC-4394-A650-D8D7C114E413}" type="pres">
      <dgm:prSet presAssocID="{53A03D68-AB67-42A3-BF41-A64AF38CB430}" presName="parentText" presStyleLbl="node1" presStyleIdx="0" presStyleCnt="4" custScaleY="68303">
        <dgm:presLayoutVars>
          <dgm:chMax val="0"/>
          <dgm:bulletEnabled val="1"/>
        </dgm:presLayoutVars>
      </dgm:prSet>
      <dgm:spPr/>
    </dgm:pt>
    <dgm:pt modelId="{9E620035-B661-407B-95A5-9C143969FB9E}" type="pres">
      <dgm:prSet presAssocID="{724D9284-09B4-41C5-80D8-235E86B3B065}" presName="spacer" presStyleCnt="0"/>
      <dgm:spPr/>
    </dgm:pt>
    <dgm:pt modelId="{D7AE1B2B-706F-4EE1-B4F3-73E6F5E272EA}" type="pres">
      <dgm:prSet presAssocID="{35605690-AEAF-4A58-A1CE-9138F2F76422}" presName="parentText" presStyleLbl="node1" presStyleIdx="1" presStyleCnt="4" custScaleY="66564">
        <dgm:presLayoutVars>
          <dgm:chMax val="0"/>
          <dgm:bulletEnabled val="1"/>
        </dgm:presLayoutVars>
      </dgm:prSet>
      <dgm:spPr/>
    </dgm:pt>
    <dgm:pt modelId="{E8F6C68A-E064-40E6-9DC5-E1983B77B610}" type="pres">
      <dgm:prSet presAssocID="{65B41B2C-938B-494E-9DC4-843F6ABB8A6C}" presName="spacer" presStyleCnt="0"/>
      <dgm:spPr/>
    </dgm:pt>
    <dgm:pt modelId="{ADB655CC-C6CE-4901-B370-7740C717C395}" type="pres">
      <dgm:prSet presAssocID="{9DFD968C-F145-4CA0-9E86-E4DCA5ACD34F}" presName="parentText" presStyleLbl="node1" presStyleIdx="2" presStyleCnt="4" custScaleX="46997" custLinFactNeighborX="-28874" custLinFactNeighborY="-23460">
        <dgm:presLayoutVars>
          <dgm:chMax val="0"/>
          <dgm:bulletEnabled val="1"/>
        </dgm:presLayoutVars>
      </dgm:prSet>
      <dgm:spPr/>
    </dgm:pt>
    <dgm:pt modelId="{798FE377-5FE6-42C6-A3F7-4E06BBEB8DFD}" type="pres">
      <dgm:prSet presAssocID="{A8F5C80A-0770-4272-AE5F-5CA7919C594B}" presName="spacer" presStyleCnt="0"/>
      <dgm:spPr/>
    </dgm:pt>
    <dgm:pt modelId="{7C9A4C3E-380E-454B-833D-8A88D21F0521}" type="pres">
      <dgm:prSet presAssocID="{44052B0F-1108-4478-8C93-9E794C223B3F}" presName="parentText" presStyleLbl="node1" presStyleIdx="3" presStyleCnt="4" custScaleX="49251" custLinFactY="-100000" custLinFactNeighborX="24248" custLinFactNeighborY="-114004">
        <dgm:presLayoutVars>
          <dgm:chMax val="0"/>
          <dgm:bulletEnabled val="1"/>
        </dgm:presLayoutVars>
      </dgm:prSet>
      <dgm:spPr/>
    </dgm:pt>
  </dgm:ptLst>
  <dgm:cxnLst>
    <dgm:cxn modelId="{6390D010-3F33-4D11-865C-50360A659D67}" srcId="{C67E3E0A-EA6F-45DC-908D-836C038FC8EB}" destId="{35605690-AEAF-4A58-A1CE-9138F2F76422}" srcOrd="1" destOrd="0" parTransId="{F344644F-EC6A-4106-AA22-53602A28982C}" sibTransId="{65B41B2C-938B-494E-9DC4-843F6ABB8A6C}"/>
    <dgm:cxn modelId="{D942A816-6A5B-4924-A7C4-A0ECBC2B3774}" type="presOf" srcId="{44052B0F-1108-4478-8C93-9E794C223B3F}" destId="{7C9A4C3E-380E-454B-833D-8A88D21F0521}" srcOrd="0" destOrd="0" presId="urn:microsoft.com/office/officeart/2005/8/layout/vList2"/>
    <dgm:cxn modelId="{A334D619-2EF3-43C0-A9BF-D535003597FA}" srcId="{C67E3E0A-EA6F-45DC-908D-836C038FC8EB}" destId="{44052B0F-1108-4478-8C93-9E794C223B3F}" srcOrd="3" destOrd="0" parTransId="{EAD77B9D-D57B-42FB-B156-068A5BBDAC74}" sibTransId="{809A8FE5-6D70-4603-9E1D-88EEDD00C37C}"/>
    <dgm:cxn modelId="{4C6E681E-02D9-4DA5-A426-C14074CD7831}" type="presOf" srcId="{C67E3E0A-EA6F-45DC-908D-836C038FC8EB}" destId="{90EF250C-4031-41B1-9D4D-C0FBE37C0EFE}" srcOrd="0" destOrd="0" presId="urn:microsoft.com/office/officeart/2005/8/layout/vList2"/>
    <dgm:cxn modelId="{691E6824-5597-4776-AF53-744FC8F2E87F}" type="presOf" srcId="{9DFD968C-F145-4CA0-9E86-E4DCA5ACD34F}" destId="{ADB655CC-C6CE-4901-B370-7740C717C395}" srcOrd="0" destOrd="0" presId="urn:microsoft.com/office/officeart/2005/8/layout/vList2"/>
    <dgm:cxn modelId="{36DC1C52-30F2-4096-894E-5106E8182C44}" type="presOf" srcId="{53A03D68-AB67-42A3-BF41-A64AF38CB430}" destId="{4DB87942-43EC-4394-A650-D8D7C114E413}" srcOrd="0" destOrd="0" presId="urn:microsoft.com/office/officeart/2005/8/layout/vList2"/>
    <dgm:cxn modelId="{5E0D6AB1-7723-42F1-B198-8AEBF6F9E6DA}" srcId="{C67E3E0A-EA6F-45DC-908D-836C038FC8EB}" destId="{53A03D68-AB67-42A3-BF41-A64AF38CB430}" srcOrd="0" destOrd="0" parTransId="{0F8AC1BD-6D0F-47AA-BDED-5F3DAF2E7C94}" sibTransId="{724D9284-09B4-41C5-80D8-235E86B3B065}"/>
    <dgm:cxn modelId="{51385FDE-7F78-4E6F-B949-F3C971199DD1}" type="presOf" srcId="{35605690-AEAF-4A58-A1CE-9138F2F76422}" destId="{D7AE1B2B-706F-4EE1-B4F3-73E6F5E272EA}" srcOrd="0" destOrd="0" presId="urn:microsoft.com/office/officeart/2005/8/layout/vList2"/>
    <dgm:cxn modelId="{0FE90BF6-F298-45E7-89B8-D36BC50C81BA}" srcId="{C67E3E0A-EA6F-45DC-908D-836C038FC8EB}" destId="{9DFD968C-F145-4CA0-9E86-E4DCA5ACD34F}" srcOrd="2" destOrd="0" parTransId="{42637A72-AD4C-46C0-8B44-7C4CDD6CBEE1}" sibTransId="{A8F5C80A-0770-4272-AE5F-5CA7919C594B}"/>
    <dgm:cxn modelId="{F1A8CDBC-323B-487C-8AF1-0AFD862287F8}" type="presParOf" srcId="{90EF250C-4031-41B1-9D4D-C0FBE37C0EFE}" destId="{4DB87942-43EC-4394-A650-D8D7C114E413}" srcOrd="0" destOrd="0" presId="urn:microsoft.com/office/officeart/2005/8/layout/vList2"/>
    <dgm:cxn modelId="{81EFC051-F286-4D7D-B6B1-7E13F51A2FE9}" type="presParOf" srcId="{90EF250C-4031-41B1-9D4D-C0FBE37C0EFE}" destId="{9E620035-B661-407B-95A5-9C143969FB9E}" srcOrd="1" destOrd="0" presId="urn:microsoft.com/office/officeart/2005/8/layout/vList2"/>
    <dgm:cxn modelId="{8359AE57-6FC5-4C58-99C5-636DCB53A23B}" type="presParOf" srcId="{90EF250C-4031-41B1-9D4D-C0FBE37C0EFE}" destId="{D7AE1B2B-706F-4EE1-B4F3-73E6F5E272EA}" srcOrd="2" destOrd="0" presId="urn:microsoft.com/office/officeart/2005/8/layout/vList2"/>
    <dgm:cxn modelId="{2D70C4D5-F76E-4171-9E6D-E1F2DB1C2678}" type="presParOf" srcId="{90EF250C-4031-41B1-9D4D-C0FBE37C0EFE}" destId="{E8F6C68A-E064-40E6-9DC5-E1983B77B610}" srcOrd="3" destOrd="0" presId="urn:microsoft.com/office/officeart/2005/8/layout/vList2"/>
    <dgm:cxn modelId="{2ADAC4E1-E52F-4B2C-8E23-5E918AF7041E}" type="presParOf" srcId="{90EF250C-4031-41B1-9D4D-C0FBE37C0EFE}" destId="{ADB655CC-C6CE-4901-B370-7740C717C395}" srcOrd="4" destOrd="0" presId="urn:microsoft.com/office/officeart/2005/8/layout/vList2"/>
    <dgm:cxn modelId="{A82747C8-5890-436D-A656-A405434B69FD}" type="presParOf" srcId="{90EF250C-4031-41B1-9D4D-C0FBE37C0EFE}" destId="{798FE377-5FE6-42C6-A3F7-4E06BBEB8DFD}" srcOrd="5" destOrd="0" presId="urn:microsoft.com/office/officeart/2005/8/layout/vList2"/>
    <dgm:cxn modelId="{425783BD-E84B-4735-8B24-118FD919D8A9}" type="presParOf" srcId="{90EF250C-4031-41B1-9D4D-C0FBE37C0EFE}" destId="{7C9A4C3E-380E-454B-833D-8A88D21F052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1724E04-3FCC-4468-8281-3C4797C74633}" type="doc">
      <dgm:prSet loTypeId="urn:microsoft.com/office/officeart/2005/8/layout/lProcess2" loCatId="relationship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fr-FR"/>
        </a:p>
      </dgm:t>
    </dgm:pt>
    <dgm:pt modelId="{1C92162B-EFB4-47D7-9BCC-1EEB91EFE871}">
      <dgm:prSet/>
      <dgm:spPr/>
      <dgm:t>
        <a:bodyPr/>
        <a:lstStyle/>
        <a:p>
          <a:pPr rtl="0"/>
          <a:r>
            <a:rPr lang="fr-FR" dirty="0" err="1"/>
            <a:t>CoPs</a:t>
          </a:r>
          <a:r>
            <a:rPr lang="fr-FR" dirty="0"/>
            <a:t> et dimension cognitive de l’expertise</a:t>
          </a:r>
        </a:p>
      </dgm:t>
    </dgm:pt>
    <dgm:pt modelId="{B62EB389-24F6-46C9-A28C-0F6C1F561995}" type="parTrans" cxnId="{DC30B848-113A-4D68-B1E1-A67808964D2D}">
      <dgm:prSet/>
      <dgm:spPr/>
      <dgm:t>
        <a:bodyPr/>
        <a:lstStyle/>
        <a:p>
          <a:endParaRPr lang="fr-FR"/>
        </a:p>
      </dgm:t>
    </dgm:pt>
    <dgm:pt modelId="{FF90D683-00A4-4811-85DE-878A5C0B133C}" type="sibTrans" cxnId="{DC30B848-113A-4D68-B1E1-A67808964D2D}">
      <dgm:prSet/>
      <dgm:spPr/>
      <dgm:t>
        <a:bodyPr/>
        <a:lstStyle/>
        <a:p>
          <a:endParaRPr lang="fr-FR"/>
        </a:p>
      </dgm:t>
    </dgm:pt>
    <dgm:pt modelId="{47BA1514-2CD9-4E02-9574-ABF390458D7E}">
      <dgm:prSet custT="1"/>
      <dgm:spPr/>
      <dgm:t>
        <a:bodyPr/>
        <a:lstStyle/>
        <a:p>
          <a:pPr rtl="0"/>
          <a:r>
            <a:rPr lang="fr-FR" sz="2000" dirty="0"/>
            <a:t>Objectif </a:t>
          </a:r>
          <a:r>
            <a:rPr lang="fr-FR" sz="1600" dirty="0"/>
            <a:t>: amélioration de l’activité à travers une réflexion sur les pratiques</a:t>
          </a:r>
          <a:endParaRPr lang="fr-FR" sz="1200" dirty="0"/>
        </a:p>
      </dgm:t>
    </dgm:pt>
    <dgm:pt modelId="{58E64AE4-6BDB-4599-A6A2-371991E27EAC}" type="parTrans" cxnId="{702CABAC-7A71-4E65-A907-E1416797F058}">
      <dgm:prSet/>
      <dgm:spPr/>
      <dgm:t>
        <a:bodyPr/>
        <a:lstStyle/>
        <a:p>
          <a:endParaRPr lang="fr-FR"/>
        </a:p>
      </dgm:t>
    </dgm:pt>
    <dgm:pt modelId="{9E84FB9F-9AE5-4134-BAC6-4D3AB61E62DD}" type="sibTrans" cxnId="{702CABAC-7A71-4E65-A907-E1416797F058}">
      <dgm:prSet/>
      <dgm:spPr/>
      <dgm:t>
        <a:bodyPr/>
        <a:lstStyle/>
        <a:p>
          <a:endParaRPr lang="fr-FR"/>
        </a:p>
      </dgm:t>
    </dgm:pt>
    <dgm:pt modelId="{ACFAA40B-7F7A-49D4-B985-DF287711B38C}">
      <dgm:prSet custT="1"/>
      <dgm:spPr/>
      <dgm:t>
        <a:bodyPr/>
        <a:lstStyle/>
        <a:p>
          <a:pPr rtl="0"/>
          <a:r>
            <a:rPr lang="fr-FR" sz="1600" dirty="0"/>
            <a:t>Rassemble des membres homogènes (engagées dans la même pratique)</a:t>
          </a:r>
        </a:p>
      </dgm:t>
    </dgm:pt>
    <dgm:pt modelId="{7B43A00A-9DB8-476E-B2AE-5F74EC3A71C7}" type="parTrans" cxnId="{700675EE-57B9-4CB9-BCF8-186F85DD5F3B}">
      <dgm:prSet/>
      <dgm:spPr/>
      <dgm:t>
        <a:bodyPr/>
        <a:lstStyle/>
        <a:p>
          <a:endParaRPr lang="fr-FR"/>
        </a:p>
      </dgm:t>
    </dgm:pt>
    <dgm:pt modelId="{CEA14383-E347-4C0B-A18F-AEF2890DCE6F}" type="sibTrans" cxnId="{700675EE-57B9-4CB9-BCF8-186F85DD5F3B}">
      <dgm:prSet/>
      <dgm:spPr/>
      <dgm:t>
        <a:bodyPr/>
        <a:lstStyle/>
        <a:p>
          <a:endParaRPr lang="fr-FR"/>
        </a:p>
      </dgm:t>
    </dgm:pt>
    <dgm:pt modelId="{B8076DC9-5F4D-4BD5-B79A-2A0DE340EB54}">
      <dgm:prSet custT="1"/>
      <dgm:spPr/>
      <dgm:t>
        <a:bodyPr/>
        <a:lstStyle/>
        <a:p>
          <a:pPr rtl="0"/>
          <a:r>
            <a:rPr lang="fr-FR" sz="1600" dirty="0"/>
            <a:t>Permet le développement des compétences individuelles de ses membres (auto-organisation</a:t>
          </a:r>
          <a:r>
            <a:rPr lang="fr-FR" sz="1200" dirty="0"/>
            <a:t>)</a:t>
          </a:r>
        </a:p>
      </dgm:t>
    </dgm:pt>
    <dgm:pt modelId="{524068CA-E302-49AD-B6D3-0A96CEB91B91}" type="parTrans" cxnId="{69F63D34-6E28-48CD-ADA4-23CE666A4381}">
      <dgm:prSet/>
      <dgm:spPr/>
      <dgm:t>
        <a:bodyPr/>
        <a:lstStyle/>
        <a:p>
          <a:endParaRPr lang="fr-FR"/>
        </a:p>
      </dgm:t>
    </dgm:pt>
    <dgm:pt modelId="{85F8038D-CFD6-445A-ADCA-4C723B6C7C23}" type="sibTrans" cxnId="{69F63D34-6E28-48CD-ADA4-23CE666A4381}">
      <dgm:prSet/>
      <dgm:spPr/>
      <dgm:t>
        <a:bodyPr/>
        <a:lstStyle/>
        <a:p>
          <a:endParaRPr lang="fr-FR"/>
        </a:p>
      </dgm:t>
    </dgm:pt>
    <dgm:pt modelId="{2BDA108C-7256-4494-8D5C-9EE51BC4BC44}" type="pres">
      <dgm:prSet presAssocID="{81724E04-3FCC-4468-8281-3C4797C74633}" presName="theList" presStyleCnt="0">
        <dgm:presLayoutVars>
          <dgm:dir/>
          <dgm:animLvl val="lvl"/>
          <dgm:resizeHandles val="exact"/>
        </dgm:presLayoutVars>
      </dgm:prSet>
      <dgm:spPr/>
    </dgm:pt>
    <dgm:pt modelId="{4DF0872A-A5C3-4BED-BB71-81CCAA6ADF20}" type="pres">
      <dgm:prSet presAssocID="{1C92162B-EFB4-47D7-9BCC-1EEB91EFE871}" presName="compNode" presStyleCnt="0"/>
      <dgm:spPr/>
    </dgm:pt>
    <dgm:pt modelId="{CED0258A-0318-4D4D-AA6C-E598D4F92114}" type="pres">
      <dgm:prSet presAssocID="{1C92162B-EFB4-47D7-9BCC-1EEB91EFE871}" presName="aNode" presStyleLbl="bgShp" presStyleIdx="0" presStyleCnt="1" custLinFactNeighborX="74230" custLinFactNeighborY="6996"/>
      <dgm:spPr/>
    </dgm:pt>
    <dgm:pt modelId="{917B918D-2DF0-4F05-891A-50BCC78E12D7}" type="pres">
      <dgm:prSet presAssocID="{1C92162B-EFB4-47D7-9BCC-1EEB91EFE871}" presName="textNode" presStyleLbl="bgShp" presStyleIdx="0" presStyleCnt="1"/>
      <dgm:spPr/>
    </dgm:pt>
    <dgm:pt modelId="{8144D77B-8110-48CF-9141-591F10B8DD7B}" type="pres">
      <dgm:prSet presAssocID="{1C92162B-EFB4-47D7-9BCC-1EEB91EFE871}" presName="compChildNode" presStyleCnt="0"/>
      <dgm:spPr/>
    </dgm:pt>
    <dgm:pt modelId="{24AB7999-1F33-49B8-AF8A-96B9D1D06600}" type="pres">
      <dgm:prSet presAssocID="{1C92162B-EFB4-47D7-9BCC-1EEB91EFE871}" presName="theInnerList" presStyleCnt="0"/>
      <dgm:spPr/>
    </dgm:pt>
    <dgm:pt modelId="{7EDBF357-91C9-4D58-9D44-4A6A24750D34}" type="pres">
      <dgm:prSet presAssocID="{47BA1514-2CD9-4E02-9574-ABF390458D7E}" presName="childNode" presStyleLbl="node1" presStyleIdx="0" presStyleCnt="3">
        <dgm:presLayoutVars>
          <dgm:bulletEnabled val="1"/>
        </dgm:presLayoutVars>
      </dgm:prSet>
      <dgm:spPr/>
    </dgm:pt>
    <dgm:pt modelId="{933AECEB-7785-4218-A48E-C00601D864C6}" type="pres">
      <dgm:prSet presAssocID="{47BA1514-2CD9-4E02-9574-ABF390458D7E}" presName="aSpace2" presStyleCnt="0"/>
      <dgm:spPr/>
    </dgm:pt>
    <dgm:pt modelId="{E2B50B43-DF04-4D09-BBAF-2F7C79B23C94}" type="pres">
      <dgm:prSet presAssocID="{ACFAA40B-7F7A-49D4-B985-DF287711B38C}" presName="childNode" presStyleLbl="node1" presStyleIdx="1" presStyleCnt="3">
        <dgm:presLayoutVars>
          <dgm:bulletEnabled val="1"/>
        </dgm:presLayoutVars>
      </dgm:prSet>
      <dgm:spPr/>
    </dgm:pt>
    <dgm:pt modelId="{3B5A91A9-32F8-4588-B015-4D65A71CFA69}" type="pres">
      <dgm:prSet presAssocID="{ACFAA40B-7F7A-49D4-B985-DF287711B38C}" presName="aSpace2" presStyleCnt="0"/>
      <dgm:spPr/>
    </dgm:pt>
    <dgm:pt modelId="{00EF407F-15BD-4A86-8671-51807F04786E}" type="pres">
      <dgm:prSet presAssocID="{B8076DC9-5F4D-4BD5-B79A-2A0DE340EB54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00E63A27-93CE-4447-9CEF-F559522991DD}" type="presOf" srcId="{81724E04-3FCC-4468-8281-3C4797C74633}" destId="{2BDA108C-7256-4494-8D5C-9EE51BC4BC44}" srcOrd="0" destOrd="0" presId="urn:microsoft.com/office/officeart/2005/8/layout/lProcess2"/>
    <dgm:cxn modelId="{69F63D34-6E28-48CD-ADA4-23CE666A4381}" srcId="{1C92162B-EFB4-47D7-9BCC-1EEB91EFE871}" destId="{B8076DC9-5F4D-4BD5-B79A-2A0DE340EB54}" srcOrd="2" destOrd="0" parTransId="{524068CA-E302-49AD-B6D3-0A96CEB91B91}" sibTransId="{85F8038D-CFD6-445A-ADCA-4C723B6C7C23}"/>
    <dgm:cxn modelId="{D95DB834-D25A-437E-AD34-B6F6D8C24518}" type="presOf" srcId="{1C92162B-EFB4-47D7-9BCC-1EEB91EFE871}" destId="{CED0258A-0318-4D4D-AA6C-E598D4F92114}" srcOrd="0" destOrd="0" presId="urn:microsoft.com/office/officeart/2005/8/layout/lProcess2"/>
    <dgm:cxn modelId="{6E187E64-0B2C-490D-9CD3-118753AACB1A}" type="presOf" srcId="{1C92162B-EFB4-47D7-9BCC-1EEB91EFE871}" destId="{917B918D-2DF0-4F05-891A-50BCC78E12D7}" srcOrd="1" destOrd="0" presId="urn:microsoft.com/office/officeart/2005/8/layout/lProcess2"/>
    <dgm:cxn modelId="{DC30B848-113A-4D68-B1E1-A67808964D2D}" srcId="{81724E04-3FCC-4468-8281-3C4797C74633}" destId="{1C92162B-EFB4-47D7-9BCC-1EEB91EFE871}" srcOrd="0" destOrd="0" parTransId="{B62EB389-24F6-46C9-A28C-0F6C1F561995}" sibTransId="{FF90D683-00A4-4811-85DE-878A5C0B133C}"/>
    <dgm:cxn modelId="{19FABB97-FF7C-43DA-8F50-C6EF5A170C07}" type="presOf" srcId="{B8076DC9-5F4D-4BD5-B79A-2A0DE340EB54}" destId="{00EF407F-15BD-4A86-8671-51807F04786E}" srcOrd="0" destOrd="0" presId="urn:microsoft.com/office/officeart/2005/8/layout/lProcess2"/>
    <dgm:cxn modelId="{702CABAC-7A71-4E65-A907-E1416797F058}" srcId="{1C92162B-EFB4-47D7-9BCC-1EEB91EFE871}" destId="{47BA1514-2CD9-4E02-9574-ABF390458D7E}" srcOrd="0" destOrd="0" parTransId="{58E64AE4-6BDB-4599-A6A2-371991E27EAC}" sibTransId="{9E84FB9F-9AE5-4134-BAC6-4D3AB61E62DD}"/>
    <dgm:cxn modelId="{9815E1C2-09EF-42B5-A6F8-D8FCD139D436}" type="presOf" srcId="{ACFAA40B-7F7A-49D4-B985-DF287711B38C}" destId="{E2B50B43-DF04-4D09-BBAF-2F7C79B23C94}" srcOrd="0" destOrd="0" presId="urn:microsoft.com/office/officeart/2005/8/layout/lProcess2"/>
    <dgm:cxn modelId="{CD405AE5-43E4-4B37-814B-93F4CD2B5231}" type="presOf" srcId="{47BA1514-2CD9-4E02-9574-ABF390458D7E}" destId="{7EDBF357-91C9-4D58-9D44-4A6A24750D34}" srcOrd="0" destOrd="0" presId="urn:microsoft.com/office/officeart/2005/8/layout/lProcess2"/>
    <dgm:cxn modelId="{700675EE-57B9-4CB9-BCF8-186F85DD5F3B}" srcId="{1C92162B-EFB4-47D7-9BCC-1EEB91EFE871}" destId="{ACFAA40B-7F7A-49D4-B985-DF287711B38C}" srcOrd="1" destOrd="0" parTransId="{7B43A00A-9DB8-476E-B2AE-5F74EC3A71C7}" sibTransId="{CEA14383-E347-4C0B-A18F-AEF2890DCE6F}"/>
    <dgm:cxn modelId="{ABC60C2F-AA5B-4FBE-AFD1-1E26FB2EEBA9}" type="presParOf" srcId="{2BDA108C-7256-4494-8D5C-9EE51BC4BC44}" destId="{4DF0872A-A5C3-4BED-BB71-81CCAA6ADF20}" srcOrd="0" destOrd="0" presId="urn:microsoft.com/office/officeart/2005/8/layout/lProcess2"/>
    <dgm:cxn modelId="{E35F47C1-A7FE-4B55-809D-714BFBCAA6D7}" type="presParOf" srcId="{4DF0872A-A5C3-4BED-BB71-81CCAA6ADF20}" destId="{CED0258A-0318-4D4D-AA6C-E598D4F92114}" srcOrd="0" destOrd="0" presId="urn:microsoft.com/office/officeart/2005/8/layout/lProcess2"/>
    <dgm:cxn modelId="{D35CEC4F-5103-4B2C-8C51-16FBCAC1E8C1}" type="presParOf" srcId="{4DF0872A-A5C3-4BED-BB71-81CCAA6ADF20}" destId="{917B918D-2DF0-4F05-891A-50BCC78E12D7}" srcOrd="1" destOrd="0" presId="urn:microsoft.com/office/officeart/2005/8/layout/lProcess2"/>
    <dgm:cxn modelId="{FD051E48-6A70-4B8F-8116-AD9FC5FA0803}" type="presParOf" srcId="{4DF0872A-A5C3-4BED-BB71-81CCAA6ADF20}" destId="{8144D77B-8110-48CF-9141-591F10B8DD7B}" srcOrd="2" destOrd="0" presId="urn:microsoft.com/office/officeart/2005/8/layout/lProcess2"/>
    <dgm:cxn modelId="{B25A6F84-EBB3-4F58-90FC-3B605BCE1017}" type="presParOf" srcId="{8144D77B-8110-48CF-9141-591F10B8DD7B}" destId="{24AB7999-1F33-49B8-AF8A-96B9D1D06600}" srcOrd="0" destOrd="0" presId="urn:microsoft.com/office/officeart/2005/8/layout/lProcess2"/>
    <dgm:cxn modelId="{F917F972-728D-4ED1-B3C4-562B68FE51B9}" type="presParOf" srcId="{24AB7999-1F33-49B8-AF8A-96B9D1D06600}" destId="{7EDBF357-91C9-4D58-9D44-4A6A24750D34}" srcOrd="0" destOrd="0" presId="urn:microsoft.com/office/officeart/2005/8/layout/lProcess2"/>
    <dgm:cxn modelId="{002E2CF2-C444-481D-960D-2817DF4702B5}" type="presParOf" srcId="{24AB7999-1F33-49B8-AF8A-96B9D1D06600}" destId="{933AECEB-7785-4218-A48E-C00601D864C6}" srcOrd="1" destOrd="0" presId="urn:microsoft.com/office/officeart/2005/8/layout/lProcess2"/>
    <dgm:cxn modelId="{4C3F8B9C-4A20-4B21-8C1F-CCEB994E2702}" type="presParOf" srcId="{24AB7999-1F33-49B8-AF8A-96B9D1D06600}" destId="{E2B50B43-DF04-4D09-BBAF-2F7C79B23C94}" srcOrd="2" destOrd="0" presId="urn:microsoft.com/office/officeart/2005/8/layout/lProcess2"/>
    <dgm:cxn modelId="{D7388ECF-4AF4-4594-9026-71377BF49EC2}" type="presParOf" srcId="{24AB7999-1F33-49B8-AF8A-96B9D1D06600}" destId="{3B5A91A9-32F8-4588-B015-4D65A71CFA69}" srcOrd="3" destOrd="0" presId="urn:microsoft.com/office/officeart/2005/8/layout/lProcess2"/>
    <dgm:cxn modelId="{176E2B9B-FCD2-4832-A0D3-0365B9106B64}" type="presParOf" srcId="{24AB7999-1F33-49B8-AF8A-96B9D1D06600}" destId="{00EF407F-15BD-4A86-8671-51807F04786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3445E-96E5-4AA5-A8CF-40668ABACF6F}">
      <dsp:nvSpPr>
        <dsp:cNvPr id="0" name=""/>
        <dsp:cNvSpPr/>
      </dsp:nvSpPr>
      <dsp:spPr>
        <a:xfrm>
          <a:off x="473956" y="342928"/>
          <a:ext cx="987144" cy="641644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Connaissances expérientielles</a:t>
          </a:r>
        </a:p>
      </dsp:txBody>
      <dsp:txXfrm>
        <a:off x="505278" y="374250"/>
        <a:ext cx="924500" cy="579000"/>
      </dsp:txXfrm>
    </dsp:sp>
    <dsp:sp modelId="{19E01D11-4553-42CC-B6F7-B9CE30A7CB0E}">
      <dsp:nvSpPr>
        <dsp:cNvPr id="0" name=""/>
        <dsp:cNvSpPr/>
      </dsp:nvSpPr>
      <dsp:spPr>
        <a:xfrm>
          <a:off x="956290" y="143460"/>
          <a:ext cx="1089786" cy="1089786"/>
        </a:xfrm>
        <a:custGeom>
          <a:avLst/>
          <a:gdLst/>
          <a:ahLst/>
          <a:cxnLst/>
          <a:rect l="0" t="0" r="0" b="0"/>
          <a:pathLst>
            <a:path>
              <a:moveTo>
                <a:pt x="128871" y="192991"/>
              </a:moveTo>
              <a:arcTo wR="544893" hR="544893" stAng="13213617" swAng="5972765"/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78CC3CE9-0011-47D1-AD40-B72B0A90519C}">
      <dsp:nvSpPr>
        <dsp:cNvPr id="0" name=""/>
        <dsp:cNvSpPr/>
      </dsp:nvSpPr>
      <dsp:spPr>
        <a:xfrm>
          <a:off x="1533485" y="342928"/>
          <a:ext cx="987144" cy="641644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 Connaissances scientifiques  </a:t>
          </a:r>
        </a:p>
      </dsp:txBody>
      <dsp:txXfrm>
        <a:off x="1564807" y="374250"/>
        <a:ext cx="924500" cy="579000"/>
      </dsp:txXfrm>
    </dsp:sp>
    <dsp:sp modelId="{3B06E3FE-5228-4D58-94B9-7A99EDA9C237}">
      <dsp:nvSpPr>
        <dsp:cNvPr id="0" name=""/>
        <dsp:cNvSpPr/>
      </dsp:nvSpPr>
      <dsp:spPr>
        <a:xfrm>
          <a:off x="956290" y="94255"/>
          <a:ext cx="1089786" cy="1089786"/>
        </a:xfrm>
        <a:custGeom>
          <a:avLst/>
          <a:gdLst/>
          <a:ahLst/>
          <a:cxnLst/>
          <a:rect l="0" t="0" r="0" b="0"/>
          <a:pathLst>
            <a:path>
              <a:moveTo>
                <a:pt x="960914" y="896794"/>
              </a:moveTo>
              <a:arcTo wR="544893" hR="544893" stAng="2413617" swAng="5972765"/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3445E-96E5-4AA5-A8CF-40668ABACF6F}">
      <dsp:nvSpPr>
        <dsp:cNvPr id="0" name=""/>
        <dsp:cNvSpPr/>
      </dsp:nvSpPr>
      <dsp:spPr>
        <a:xfrm>
          <a:off x="342733" y="260295"/>
          <a:ext cx="750033" cy="48752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/>
            <a:t>Connaissances expérientielles</a:t>
          </a:r>
        </a:p>
      </dsp:txBody>
      <dsp:txXfrm>
        <a:off x="366532" y="284094"/>
        <a:ext cx="702435" cy="439923"/>
      </dsp:txXfrm>
    </dsp:sp>
    <dsp:sp modelId="{19E01D11-4553-42CC-B6F7-B9CE30A7CB0E}">
      <dsp:nvSpPr>
        <dsp:cNvPr id="0" name=""/>
        <dsp:cNvSpPr/>
      </dsp:nvSpPr>
      <dsp:spPr>
        <a:xfrm>
          <a:off x="727795" y="76292"/>
          <a:ext cx="826750" cy="826750"/>
        </a:xfrm>
        <a:custGeom>
          <a:avLst/>
          <a:gdLst/>
          <a:ahLst/>
          <a:cxnLst/>
          <a:rect l="0" t="0" r="0" b="0"/>
          <a:pathLst>
            <a:path>
              <a:moveTo>
                <a:pt x="73386" y="178243"/>
              </a:moveTo>
              <a:arcTo wR="413375" hR="413375" stAng="12880037" swAng="6768719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CC3CE9-0011-47D1-AD40-B72B0A90519C}">
      <dsp:nvSpPr>
        <dsp:cNvPr id="0" name=""/>
        <dsp:cNvSpPr/>
      </dsp:nvSpPr>
      <dsp:spPr>
        <a:xfrm>
          <a:off x="1185432" y="273337"/>
          <a:ext cx="750033" cy="48752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tx1"/>
              </a:solidFill>
            </a:rPr>
            <a:t> Connaissances scientifiques  </a:t>
          </a:r>
        </a:p>
      </dsp:txBody>
      <dsp:txXfrm>
        <a:off x="1209231" y="297136"/>
        <a:ext cx="702435" cy="439923"/>
      </dsp:txXfrm>
    </dsp:sp>
    <dsp:sp modelId="{3B06E3FE-5228-4D58-94B9-7A99EDA9C237}">
      <dsp:nvSpPr>
        <dsp:cNvPr id="0" name=""/>
        <dsp:cNvSpPr/>
      </dsp:nvSpPr>
      <dsp:spPr>
        <a:xfrm>
          <a:off x="727516" y="104652"/>
          <a:ext cx="826750" cy="826750"/>
        </a:xfrm>
        <a:custGeom>
          <a:avLst/>
          <a:gdLst/>
          <a:ahLst/>
          <a:cxnLst/>
          <a:rect l="0" t="0" r="0" b="0"/>
          <a:pathLst>
            <a:path>
              <a:moveTo>
                <a:pt x="743877" y="661662"/>
              </a:moveTo>
              <a:arcTo wR="413375" hR="413375" stAng="2214927" swAng="6502357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3445E-96E5-4AA5-A8CF-40668ABACF6F}">
      <dsp:nvSpPr>
        <dsp:cNvPr id="0" name=""/>
        <dsp:cNvSpPr/>
      </dsp:nvSpPr>
      <dsp:spPr>
        <a:xfrm>
          <a:off x="473956" y="342928"/>
          <a:ext cx="987144" cy="641644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Connaissances expérientielles</a:t>
          </a:r>
        </a:p>
      </dsp:txBody>
      <dsp:txXfrm>
        <a:off x="505278" y="374250"/>
        <a:ext cx="924500" cy="579000"/>
      </dsp:txXfrm>
    </dsp:sp>
    <dsp:sp modelId="{19E01D11-4553-42CC-B6F7-B9CE30A7CB0E}">
      <dsp:nvSpPr>
        <dsp:cNvPr id="0" name=""/>
        <dsp:cNvSpPr/>
      </dsp:nvSpPr>
      <dsp:spPr>
        <a:xfrm>
          <a:off x="956290" y="143460"/>
          <a:ext cx="1089786" cy="1089786"/>
        </a:xfrm>
        <a:custGeom>
          <a:avLst/>
          <a:gdLst/>
          <a:ahLst/>
          <a:cxnLst/>
          <a:rect l="0" t="0" r="0" b="0"/>
          <a:pathLst>
            <a:path>
              <a:moveTo>
                <a:pt x="128871" y="192991"/>
              </a:moveTo>
              <a:arcTo wR="544893" hR="544893" stAng="13213617" swAng="5972765"/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78CC3CE9-0011-47D1-AD40-B72B0A90519C}">
      <dsp:nvSpPr>
        <dsp:cNvPr id="0" name=""/>
        <dsp:cNvSpPr/>
      </dsp:nvSpPr>
      <dsp:spPr>
        <a:xfrm>
          <a:off x="1533485" y="342928"/>
          <a:ext cx="987144" cy="641644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 Connaissances scientifiques  </a:t>
          </a:r>
        </a:p>
      </dsp:txBody>
      <dsp:txXfrm>
        <a:off x="1564807" y="374250"/>
        <a:ext cx="924500" cy="579000"/>
      </dsp:txXfrm>
    </dsp:sp>
    <dsp:sp modelId="{3B06E3FE-5228-4D58-94B9-7A99EDA9C237}">
      <dsp:nvSpPr>
        <dsp:cNvPr id="0" name=""/>
        <dsp:cNvSpPr/>
      </dsp:nvSpPr>
      <dsp:spPr>
        <a:xfrm>
          <a:off x="956290" y="94255"/>
          <a:ext cx="1089786" cy="1089786"/>
        </a:xfrm>
        <a:custGeom>
          <a:avLst/>
          <a:gdLst/>
          <a:ahLst/>
          <a:cxnLst/>
          <a:rect l="0" t="0" r="0" b="0"/>
          <a:pathLst>
            <a:path>
              <a:moveTo>
                <a:pt x="960914" y="896794"/>
              </a:moveTo>
              <a:arcTo wR="544893" hR="544893" stAng="2413617" swAng="5972765"/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3445E-96E5-4AA5-A8CF-40668ABACF6F}">
      <dsp:nvSpPr>
        <dsp:cNvPr id="0" name=""/>
        <dsp:cNvSpPr/>
      </dsp:nvSpPr>
      <dsp:spPr>
        <a:xfrm>
          <a:off x="342733" y="260295"/>
          <a:ext cx="750033" cy="487521"/>
        </a:xfrm>
        <a:prstGeom prst="roundRect">
          <a:avLst/>
        </a:prstGeom>
        <a:solidFill>
          <a:schemeClr val="accent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accent6"/>
              </a:solidFill>
            </a:rPr>
            <a:t>Connaissances expérientielles</a:t>
          </a:r>
        </a:p>
      </dsp:txBody>
      <dsp:txXfrm>
        <a:off x="366532" y="284094"/>
        <a:ext cx="702435" cy="439923"/>
      </dsp:txXfrm>
    </dsp:sp>
    <dsp:sp modelId="{19E01D11-4553-42CC-B6F7-B9CE30A7CB0E}">
      <dsp:nvSpPr>
        <dsp:cNvPr id="0" name=""/>
        <dsp:cNvSpPr/>
      </dsp:nvSpPr>
      <dsp:spPr>
        <a:xfrm>
          <a:off x="727795" y="76292"/>
          <a:ext cx="826750" cy="826750"/>
        </a:xfrm>
        <a:custGeom>
          <a:avLst/>
          <a:gdLst/>
          <a:ahLst/>
          <a:cxnLst/>
          <a:rect l="0" t="0" r="0" b="0"/>
          <a:pathLst>
            <a:path>
              <a:moveTo>
                <a:pt x="73386" y="178243"/>
              </a:moveTo>
              <a:arcTo wR="413375" hR="413375" stAng="12880037" swAng="6768719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CC3CE9-0011-47D1-AD40-B72B0A90519C}">
      <dsp:nvSpPr>
        <dsp:cNvPr id="0" name=""/>
        <dsp:cNvSpPr/>
      </dsp:nvSpPr>
      <dsp:spPr>
        <a:xfrm>
          <a:off x="1185432" y="273337"/>
          <a:ext cx="750033" cy="487521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/>
            <a:t> connaissances scientifiques  </a:t>
          </a:r>
        </a:p>
      </dsp:txBody>
      <dsp:txXfrm>
        <a:off x="1209231" y="297136"/>
        <a:ext cx="702435" cy="439923"/>
      </dsp:txXfrm>
    </dsp:sp>
    <dsp:sp modelId="{3B06E3FE-5228-4D58-94B9-7A99EDA9C237}">
      <dsp:nvSpPr>
        <dsp:cNvPr id="0" name=""/>
        <dsp:cNvSpPr/>
      </dsp:nvSpPr>
      <dsp:spPr>
        <a:xfrm>
          <a:off x="727516" y="104652"/>
          <a:ext cx="826750" cy="826750"/>
        </a:xfrm>
        <a:custGeom>
          <a:avLst/>
          <a:gdLst/>
          <a:ahLst/>
          <a:cxnLst/>
          <a:rect l="0" t="0" r="0" b="0"/>
          <a:pathLst>
            <a:path>
              <a:moveTo>
                <a:pt x="743877" y="661662"/>
              </a:moveTo>
              <a:arcTo wR="413375" hR="413375" stAng="2214927" swAng="6502357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3445E-96E5-4AA5-A8CF-40668ABACF6F}">
      <dsp:nvSpPr>
        <dsp:cNvPr id="0" name=""/>
        <dsp:cNvSpPr/>
      </dsp:nvSpPr>
      <dsp:spPr>
        <a:xfrm>
          <a:off x="473956" y="342928"/>
          <a:ext cx="987144" cy="641644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Connaissances expérientielles</a:t>
          </a:r>
        </a:p>
      </dsp:txBody>
      <dsp:txXfrm>
        <a:off x="505278" y="374250"/>
        <a:ext cx="924500" cy="579000"/>
      </dsp:txXfrm>
    </dsp:sp>
    <dsp:sp modelId="{19E01D11-4553-42CC-B6F7-B9CE30A7CB0E}">
      <dsp:nvSpPr>
        <dsp:cNvPr id="0" name=""/>
        <dsp:cNvSpPr/>
      </dsp:nvSpPr>
      <dsp:spPr>
        <a:xfrm>
          <a:off x="956290" y="143460"/>
          <a:ext cx="1089786" cy="1089786"/>
        </a:xfrm>
        <a:custGeom>
          <a:avLst/>
          <a:gdLst/>
          <a:ahLst/>
          <a:cxnLst/>
          <a:rect l="0" t="0" r="0" b="0"/>
          <a:pathLst>
            <a:path>
              <a:moveTo>
                <a:pt x="128871" y="192991"/>
              </a:moveTo>
              <a:arcTo wR="544893" hR="544893" stAng="13213617" swAng="5972765"/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78CC3CE9-0011-47D1-AD40-B72B0A90519C}">
      <dsp:nvSpPr>
        <dsp:cNvPr id="0" name=""/>
        <dsp:cNvSpPr/>
      </dsp:nvSpPr>
      <dsp:spPr>
        <a:xfrm>
          <a:off x="1533485" y="342928"/>
          <a:ext cx="987144" cy="641644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 Connaissances scientifiques  </a:t>
          </a:r>
        </a:p>
      </dsp:txBody>
      <dsp:txXfrm>
        <a:off x="1564807" y="374250"/>
        <a:ext cx="924500" cy="579000"/>
      </dsp:txXfrm>
    </dsp:sp>
    <dsp:sp modelId="{3B06E3FE-5228-4D58-94B9-7A99EDA9C237}">
      <dsp:nvSpPr>
        <dsp:cNvPr id="0" name=""/>
        <dsp:cNvSpPr/>
      </dsp:nvSpPr>
      <dsp:spPr>
        <a:xfrm>
          <a:off x="956290" y="94255"/>
          <a:ext cx="1089786" cy="1089786"/>
        </a:xfrm>
        <a:custGeom>
          <a:avLst/>
          <a:gdLst/>
          <a:ahLst/>
          <a:cxnLst/>
          <a:rect l="0" t="0" r="0" b="0"/>
          <a:pathLst>
            <a:path>
              <a:moveTo>
                <a:pt x="960914" y="896794"/>
              </a:moveTo>
              <a:arcTo wR="544893" hR="544893" stAng="2413617" swAng="5972765"/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3445E-96E5-4AA5-A8CF-40668ABACF6F}">
      <dsp:nvSpPr>
        <dsp:cNvPr id="0" name=""/>
        <dsp:cNvSpPr/>
      </dsp:nvSpPr>
      <dsp:spPr>
        <a:xfrm>
          <a:off x="342733" y="260295"/>
          <a:ext cx="750033" cy="487521"/>
        </a:xfrm>
        <a:prstGeom prst="round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accent6"/>
              </a:solidFill>
            </a:rPr>
            <a:t>Connaissances expérientielles</a:t>
          </a:r>
        </a:p>
      </dsp:txBody>
      <dsp:txXfrm>
        <a:off x="366532" y="284094"/>
        <a:ext cx="702435" cy="439923"/>
      </dsp:txXfrm>
    </dsp:sp>
    <dsp:sp modelId="{19E01D11-4553-42CC-B6F7-B9CE30A7CB0E}">
      <dsp:nvSpPr>
        <dsp:cNvPr id="0" name=""/>
        <dsp:cNvSpPr/>
      </dsp:nvSpPr>
      <dsp:spPr>
        <a:xfrm>
          <a:off x="727795" y="76292"/>
          <a:ext cx="826750" cy="826750"/>
        </a:xfrm>
        <a:custGeom>
          <a:avLst/>
          <a:gdLst/>
          <a:ahLst/>
          <a:cxnLst/>
          <a:rect l="0" t="0" r="0" b="0"/>
          <a:pathLst>
            <a:path>
              <a:moveTo>
                <a:pt x="73386" y="178243"/>
              </a:moveTo>
              <a:arcTo wR="413375" hR="413375" stAng="12880037" swAng="6768719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CC3CE9-0011-47D1-AD40-B72B0A90519C}">
      <dsp:nvSpPr>
        <dsp:cNvPr id="0" name=""/>
        <dsp:cNvSpPr/>
      </dsp:nvSpPr>
      <dsp:spPr>
        <a:xfrm>
          <a:off x="1185432" y="273337"/>
          <a:ext cx="750033" cy="48752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 dirty="0">
              <a:solidFill>
                <a:schemeClr val="accent6"/>
              </a:solidFill>
            </a:rPr>
            <a:t> connaissances scientifiques  </a:t>
          </a:r>
        </a:p>
      </dsp:txBody>
      <dsp:txXfrm>
        <a:off x="1209231" y="297136"/>
        <a:ext cx="702435" cy="439923"/>
      </dsp:txXfrm>
    </dsp:sp>
    <dsp:sp modelId="{3B06E3FE-5228-4D58-94B9-7A99EDA9C237}">
      <dsp:nvSpPr>
        <dsp:cNvPr id="0" name=""/>
        <dsp:cNvSpPr/>
      </dsp:nvSpPr>
      <dsp:spPr>
        <a:xfrm>
          <a:off x="727516" y="104652"/>
          <a:ext cx="826750" cy="826750"/>
        </a:xfrm>
        <a:custGeom>
          <a:avLst/>
          <a:gdLst/>
          <a:ahLst/>
          <a:cxnLst/>
          <a:rect l="0" t="0" r="0" b="0"/>
          <a:pathLst>
            <a:path>
              <a:moveTo>
                <a:pt x="743877" y="661662"/>
              </a:moveTo>
              <a:arcTo wR="413375" hR="413375" stAng="2214927" swAng="6502357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B87942-43EC-4394-A650-D8D7C114E413}">
      <dsp:nvSpPr>
        <dsp:cNvPr id="0" name=""/>
        <dsp:cNvSpPr/>
      </dsp:nvSpPr>
      <dsp:spPr>
        <a:xfrm>
          <a:off x="0" y="16177"/>
          <a:ext cx="8915400" cy="80553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Est avant tout expert, un individu reconnu comme tel par un acteur qui le sollicite dans une situation </a:t>
          </a:r>
          <a:r>
            <a:rPr lang="fr-FR" sz="1800" kern="1200" dirty="0"/>
            <a:t>problématique</a:t>
          </a:r>
          <a:endParaRPr lang="fr-FR" sz="1600" kern="1200" dirty="0"/>
        </a:p>
      </dsp:txBody>
      <dsp:txXfrm>
        <a:off x="0" y="16177"/>
        <a:ext cx="8915400" cy="805538"/>
      </dsp:txXfrm>
    </dsp:sp>
    <dsp:sp modelId="{D7AE1B2B-706F-4EE1-B4F3-73E6F5E272EA}">
      <dsp:nvSpPr>
        <dsp:cNvPr id="0" name=""/>
        <dsp:cNvSpPr/>
      </dsp:nvSpPr>
      <dsp:spPr>
        <a:xfrm>
          <a:off x="0" y="1003156"/>
          <a:ext cx="8915400" cy="78502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Compétence ne peut être évaluée </a:t>
          </a:r>
          <a:r>
            <a:rPr lang="fr-FR" sz="1600" i="1" kern="1200" dirty="0"/>
            <a:t>ex ante </a:t>
          </a:r>
          <a:r>
            <a:rPr lang="fr-FR" sz="1600" kern="1200" dirty="0"/>
            <a:t>par le demandeur d’expertise </a:t>
          </a:r>
          <a:r>
            <a:rPr lang="fr-FR" sz="1600" kern="1200" dirty="0">
              <a:sym typeface="Wingdings"/>
            </a:rPr>
            <a:t></a:t>
          </a:r>
          <a:r>
            <a:rPr lang="fr-FR" sz="1600" kern="1200" dirty="0"/>
            <a:t> reconnaissance </a:t>
          </a:r>
          <a:r>
            <a:rPr lang="fr-FR" sz="1600" i="1" kern="1200" dirty="0"/>
            <a:t>a priori</a:t>
          </a:r>
          <a:r>
            <a:rPr lang="fr-FR" sz="1600" kern="1200" dirty="0"/>
            <a:t> : </a:t>
          </a:r>
          <a:r>
            <a:rPr lang="fr-FR" sz="1600" b="1" kern="1200" dirty="0"/>
            <a:t>légitimité</a:t>
          </a:r>
          <a:r>
            <a:rPr lang="fr-FR" sz="1600" kern="1200" dirty="0"/>
            <a:t> </a:t>
          </a:r>
        </a:p>
      </dsp:txBody>
      <dsp:txXfrm>
        <a:off x="0" y="1003156"/>
        <a:ext cx="8915400" cy="785029"/>
      </dsp:txXfrm>
    </dsp:sp>
    <dsp:sp modelId="{ADB655CC-C6CE-4901-B370-7740C717C395}">
      <dsp:nvSpPr>
        <dsp:cNvPr id="0" name=""/>
        <dsp:cNvSpPr/>
      </dsp:nvSpPr>
      <dsp:spPr>
        <a:xfrm>
          <a:off x="0" y="1927059"/>
          <a:ext cx="4189970" cy="1179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L’expert peut tenir sa légitimité d’une institution qui lui attribue un statut explicite (titre, label…) </a:t>
          </a:r>
          <a:r>
            <a:rPr lang="fr-FR" sz="1600" kern="1200" dirty="0">
              <a:sym typeface="Wingdings"/>
            </a:rPr>
            <a:t></a:t>
          </a:r>
          <a:r>
            <a:rPr lang="fr-FR" sz="1600" kern="1200" dirty="0"/>
            <a:t> </a:t>
          </a:r>
          <a:r>
            <a:rPr lang="fr-FR" sz="1600" b="1" kern="1200" dirty="0"/>
            <a:t>expert institutionnel (signal fort)</a:t>
          </a:r>
          <a:endParaRPr lang="fr-FR" sz="1600" kern="1200" dirty="0"/>
        </a:p>
      </dsp:txBody>
      <dsp:txXfrm>
        <a:off x="0" y="1927059"/>
        <a:ext cx="4189970" cy="1179360"/>
      </dsp:txXfrm>
    </dsp:sp>
    <dsp:sp modelId="{7C9A4C3E-380E-454B-833D-8A88D21F0521}">
      <dsp:nvSpPr>
        <dsp:cNvPr id="0" name=""/>
        <dsp:cNvSpPr/>
      </dsp:nvSpPr>
      <dsp:spPr>
        <a:xfrm>
          <a:off x="4424044" y="1944216"/>
          <a:ext cx="4390923" cy="1179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Légitimité : un phénomène émergent au sein de </a:t>
          </a:r>
          <a:r>
            <a:rPr lang="fr-FR" sz="1600" i="1" kern="1200" dirty="0"/>
            <a:t>groupes sociaux : </a:t>
          </a:r>
          <a:r>
            <a:rPr lang="fr-FR" sz="1600" kern="1200" dirty="0"/>
            <a:t>repose sur son expérience, sur son image et relève du tacite</a:t>
          </a:r>
          <a:r>
            <a:rPr lang="fr-FR" sz="1600" i="1" kern="1200" dirty="0">
              <a:sym typeface="Wingdings"/>
            </a:rPr>
            <a:t></a:t>
          </a:r>
          <a:r>
            <a:rPr lang="fr-FR" sz="1600" i="1" kern="1200" dirty="0"/>
            <a:t> </a:t>
          </a:r>
          <a:r>
            <a:rPr lang="fr-FR" sz="1600" b="1" kern="1200" dirty="0"/>
            <a:t>expert émergent (signal faible)</a:t>
          </a:r>
        </a:p>
      </dsp:txBody>
      <dsp:txXfrm>
        <a:off x="4424044" y="1944216"/>
        <a:ext cx="4390923" cy="11793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0258A-0318-4D4D-AA6C-E598D4F92114}">
      <dsp:nvSpPr>
        <dsp:cNvPr id="0" name=""/>
        <dsp:cNvSpPr/>
      </dsp:nvSpPr>
      <dsp:spPr>
        <a:xfrm>
          <a:off x="0" y="0"/>
          <a:ext cx="8915400" cy="452596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900" kern="1200" dirty="0" err="1"/>
            <a:t>CoPs</a:t>
          </a:r>
          <a:r>
            <a:rPr lang="fr-FR" sz="3900" kern="1200" dirty="0"/>
            <a:t> et dimension cognitive de l’expertise</a:t>
          </a:r>
        </a:p>
      </dsp:txBody>
      <dsp:txXfrm>
        <a:off x="0" y="0"/>
        <a:ext cx="8915400" cy="1357788"/>
      </dsp:txXfrm>
    </dsp:sp>
    <dsp:sp modelId="{7EDBF357-91C9-4D58-9D44-4A6A24750D34}">
      <dsp:nvSpPr>
        <dsp:cNvPr id="0" name=""/>
        <dsp:cNvSpPr/>
      </dsp:nvSpPr>
      <dsp:spPr>
        <a:xfrm>
          <a:off x="891540" y="1358175"/>
          <a:ext cx="7132320" cy="8891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Objectif </a:t>
          </a:r>
          <a:r>
            <a:rPr lang="fr-FR" sz="1600" kern="1200" dirty="0"/>
            <a:t>: amélioration de l’activité à travers une réflexion sur les pratiques</a:t>
          </a:r>
          <a:endParaRPr lang="fr-FR" sz="1200" kern="1200" dirty="0"/>
        </a:p>
      </dsp:txBody>
      <dsp:txXfrm>
        <a:off x="891540" y="1358175"/>
        <a:ext cx="7132320" cy="889170"/>
      </dsp:txXfrm>
    </dsp:sp>
    <dsp:sp modelId="{E2B50B43-DF04-4D09-BBAF-2F7C79B23C94}">
      <dsp:nvSpPr>
        <dsp:cNvPr id="0" name=""/>
        <dsp:cNvSpPr/>
      </dsp:nvSpPr>
      <dsp:spPr>
        <a:xfrm>
          <a:off x="891540" y="2384141"/>
          <a:ext cx="7132320" cy="8891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Rassemble des membres homogènes (engagées dans la même pratique)</a:t>
          </a:r>
        </a:p>
      </dsp:txBody>
      <dsp:txXfrm>
        <a:off x="891540" y="2384141"/>
        <a:ext cx="7132320" cy="889170"/>
      </dsp:txXfrm>
    </dsp:sp>
    <dsp:sp modelId="{00EF407F-15BD-4A86-8671-51807F04786E}">
      <dsp:nvSpPr>
        <dsp:cNvPr id="0" name=""/>
        <dsp:cNvSpPr/>
      </dsp:nvSpPr>
      <dsp:spPr>
        <a:xfrm>
          <a:off x="891540" y="3410107"/>
          <a:ext cx="7132320" cy="8891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Permet le développement des compétences individuelles de ses membres (auto-organisation</a:t>
          </a:r>
          <a:r>
            <a:rPr lang="fr-FR" sz="1200" kern="1200" dirty="0"/>
            <a:t>)</a:t>
          </a:r>
        </a:p>
      </dsp:txBody>
      <dsp:txXfrm>
        <a:off x="891540" y="3410107"/>
        <a:ext cx="7132320" cy="8891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8018F-3E34-4107-BCF3-C6B5767CFFC7}" type="datetimeFigureOut">
              <a:rPr lang="fr-FR" smtClean="0"/>
              <a:pPr/>
              <a:t>09/12/2025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EA2D2-60A1-4B3B-8C85-82E2E52562DF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E69298B-5290-407C-AA65-33FCD2D34A91}" type="datetimeFigureOut">
              <a:rPr lang="fr-FR"/>
              <a:pPr>
                <a:defRPr/>
              </a:pPr>
              <a:t>09/12/2025</a:t>
            </a:fld>
            <a:endParaRPr lang="fr-FR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A7DDF7E-C45A-4D8F-94E7-81E3231674C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3072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dirty="0"/>
          </a:p>
        </p:txBody>
      </p:sp>
      <p:sp>
        <p:nvSpPr>
          <p:cNvPr id="15363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36D6A0E-6DC9-46DB-93C4-0B96569B4BA2}" type="slidenum">
              <a:rPr lang="fr-FR" sz="1200">
                <a:latin typeface="+mn-lt"/>
              </a:rPr>
              <a:pPr algn="r">
                <a:defRPr/>
              </a:pPr>
              <a:t>1</a:t>
            </a:fld>
            <a:endParaRPr lang="fr-FR" sz="1200" dirty="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49816" y="6605736"/>
            <a:ext cx="1087264" cy="26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B9405D5-B0BE-47C4-A0DA-14BC82B8C20D}" type="slidenum">
              <a:rPr lang="fr-FR" smtClean="0"/>
              <a:pPr>
                <a:defRPr/>
              </a:pPr>
              <a:t>‹N°›</a:t>
            </a:fld>
            <a:r>
              <a:rPr lang="fr-FR" sz="1000" dirty="0">
                <a:latin typeface="Calibri" pitchFamily="34" charset="0"/>
              </a:rPr>
              <a:t>/XX</a:t>
            </a: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re. Contenu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97416" y="6453336"/>
            <a:ext cx="1087264" cy="26022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A483F-4F43-492D-A9F7-6EE4121064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7" name="Text Box 26"/>
          <p:cNvSpPr txBox="1">
            <a:spLocks noChangeArrowheads="1"/>
          </p:cNvSpPr>
          <p:nvPr userDrawn="1"/>
        </p:nvSpPr>
        <p:spPr bwMode="auto">
          <a:xfrm>
            <a:off x="920552" y="6567155"/>
            <a:ext cx="705678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0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 </a:t>
            </a:r>
            <a:r>
              <a:rPr lang="fr-FR" sz="1000" u="none" strike="noStrike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 </a:t>
            </a:r>
            <a:r>
              <a:rPr lang="fr-FR" sz="10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Licence « </a:t>
            </a:r>
            <a:r>
              <a:rPr lang="fr-FR" sz="1000" kern="1200" dirty="0" err="1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Creative</a:t>
            </a:r>
            <a:r>
              <a:rPr lang="fr-FR" sz="10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Commons » </a:t>
            </a:r>
            <a:r>
              <a:rPr lang="fr-FR" sz="1000" kern="1200" dirty="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rPr>
              <a:t>(CC-BY-NC-SA)  </a:t>
            </a:r>
            <a:r>
              <a:rPr lang="en-CA" sz="10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Jean-Philippe </a:t>
            </a:r>
            <a:r>
              <a:rPr lang="en-CA" sz="10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Bootz</a:t>
            </a:r>
            <a:r>
              <a:rPr lang="en-CA" sz="1000" dirty="0">
                <a:latin typeface="Arial" pitchFamily="34" charset="0"/>
                <a:cs typeface="Arial" pitchFamily="34" charset="0"/>
              </a:rPr>
              <a:t>, </a:t>
            </a:r>
            <a:r>
              <a:rPr lang="en-CA" sz="1000" dirty="0" err="1">
                <a:latin typeface="Arial" pitchFamily="34" charset="0"/>
                <a:cs typeface="Arial" pitchFamily="34" charset="0"/>
              </a:rPr>
              <a:t>Projet</a:t>
            </a:r>
            <a:r>
              <a:rPr lang="en-CA" sz="1000" dirty="0">
                <a:latin typeface="Arial" pitchFamily="34" charset="0"/>
                <a:cs typeface="Arial" pitchFamily="34" charset="0"/>
              </a:rPr>
              <a:t> </a:t>
            </a:r>
            <a:r>
              <a:rPr lang="en-CA" sz="1000" dirty="0" err="1">
                <a:latin typeface="Arial" pitchFamily="34" charset="0"/>
                <a:cs typeface="Arial" pitchFamily="34" charset="0"/>
              </a:rPr>
              <a:t>BourbaKeM</a:t>
            </a:r>
            <a:r>
              <a:rPr lang="en-CA" sz="1000" dirty="0">
                <a:latin typeface="Arial" pitchFamily="34" charset="0"/>
                <a:cs typeface="Arial" pitchFamily="34" charset="0"/>
              </a:rPr>
              <a:t>, </a:t>
            </a:r>
            <a:r>
              <a:rPr lang="en-CA" sz="1000" dirty="0" err="1">
                <a:latin typeface="Arial" pitchFamily="34" charset="0"/>
                <a:cs typeface="Arial" pitchFamily="34" charset="0"/>
              </a:rPr>
              <a:t>élément</a:t>
            </a:r>
            <a:r>
              <a:rPr lang="en-CA" sz="1000" dirty="0">
                <a:latin typeface="Arial" pitchFamily="34" charset="0"/>
                <a:cs typeface="Arial" pitchFamily="34" charset="0"/>
              </a:rPr>
              <a:t> n°5, 2014</a:t>
            </a:r>
            <a:endParaRPr lang="fr-FR" sz="1000" kern="1200" dirty="0">
              <a:solidFill>
                <a:schemeClr val="tx1"/>
              </a:solidFill>
              <a:latin typeface="Arial" charset="0"/>
              <a:ea typeface="+mn-ea"/>
              <a:cs typeface="Tahoma" pitchFamily="34" charset="0"/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 userDrawn="1"/>
        </p:nvSpPr>
        <p:spPr bwMode="auto">
          <a:xfrm>
            <a:off x="8849816" y="6605736"/>
            <a:ext cx="1087264" cy="26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9405D5-B0BE-47C4-A0DA-14BC82B8C20D}" type="slidenum">
              <a:rPr kumimoji="0" lang="fr-FR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25954" name="Picture 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16496" y="6596806"/>
            <a:ext cx="1793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5955" name="Picture 3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32520" y="6596806"/>
            <a:ext cx="1793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5956" name="Picture 4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48544" y="6597352"/>
            <a:ext cx="1905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7.xml"/><Relationship Id="rId7" Type="http://schemas.openxmlformats.org/officeDocument/2006/relationships/image" Target="../media/image5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pied de page 4"/>
          <p:cNvSpPr txBox="1">
            <a:spLocks/>
          </p:cNvSpPr>
          <p:nvPr/>
        </p:nvSpPr>
        <p:spPr bwMode="auto">
          <a:xfrm>
            <a:off x="704528" y="2205038"/>
            <a:ext cx="8568952" cy="79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r-FR" sz="2800" b="1" i="1" dirty="0">
                <a:solidFill>
                  <a:srgbClr val="002060"/>
                </a:solidFill>
                <a:latin typeface="Calibri" pitchFamily="34" charset="0"/>
              </a:rPr>
              <a:t>Projet </a:t>
            </a:r>
            <a:r>
              <a:rPr lang="fr-FR" sz="2800" b="1" i="1" dirty="0" err="1">
                <a:solidFill>
                  <a:srgbClr val="002060"/>
                </a:solidFill>
                <a:latin typeface="Calibri" pitchFamily="34" charset="0"/>
              </a:rPr>
              <a:t>BourbaKeM</a:t>
            </a:r>
            <a:endParaRPr lang="fr-FR" sz="2800" b="1" i="1" dirty="0">
              <a:solidFill>
                <a:srgbClr val="002060"/>
              </a:solidFill>
              <a:latin typeface="Calibri" pitchFamily="34" charset="0"/>
            </a:endParaRPr>
          </a:p>
          <a:p>
            <a:pPr algn="ctr"/>
            <a:endParaRPr lang="fr-FR" sz="2800" b="1" i="1" dirty="0">
              <a:solidFill>
                <a:srgbClr val="002060"/>
              </a:solidFill>
              <a:latin typeface="Calibri" pitchFamily="34" charset="0"/>
            </a:endParaRPr>
          </a:p>
          <a:p>
            <a:pPr algn="ctr"/>
            <a:r>
              <a:rPr lang="fr-FR" sz="2800" b="1" i="1" dirty="0">
                <a:solidFill>
                  <a:srgbClr val="002060"/>
                </a:solidFill>
                <a:latin typeface="Calibri" pitchFamily="34" charset="0"/>
              </a:rPr>
              <a:t>Elément n° 5 :</a:t>
            </a:r>
          </a:p>
          <a:p>
            <a:pPr algn="ctr"/>
            <a:r>
              <a:rPr lang="fr-FR" sz="2800" b="1" i="1" dirty="0">
                <a:solidFill>
                  <a:srgbClr val="002060"/>
                </a:solidFill>
                <a:latin typeface="Calibri" pitchFamily="34" charset="0"/>
              </a:rPr>
              <a:t>Définition et gestion de l’expert</a:t>
            </a: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5385049" y="4292602"/>
            <a:ext cx="3773487" cy="4556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CA" sz="2400" b="1" i="1" dirty="0">
                <a:solidFill>
                  <a:srgbClr val="002060"/>
                </a:solidFill>
                <a:latin typeface="Calibri" pitchFamily="34" charset="0"/>
              </a:rPr>
              <a:t>Jean-Philippe </a:t>
            </a:r>
            <a:r>
              <a:rPr lang="en-CA" sz="2400" b="1" i="1" dirty="0" err="1">
                <a:solidFill>
                  <a:srgbClr val="002060"/>
                </a:solidFill>
                <a:latin typeface="Calibri" pitchFamily="34" charset="0"/>
              </a:rPr>
              <a:t>Bootz</a:t>
            </a:r>
            <a:endParaRPr lang="en-CA" sz="2400" b="1" i="1" dirty="0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110593" name="Picture 1" descr="U:\AGeCSO\Logo\Logo final AGeCS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521" y="332658"/>
            <a:ext cx="1116012" cy="1298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86639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dirty="0" err="1">
                <a:solidFill>
                  <a:schemeClr val="accent6"/>
                </a:solidFill>
                <a:latin typeface="+mn-lt"/>
              </a:rPr>
              <a:t>CoP</a:t>
            </a:r>
            <a:r>
              <a:rPr lang="fr-FR" sz="3600" dirty="0">
                <a:solidFill>
                  <a:schemeClr val="accent6"/>
                </a:solidFill>
                <a:latin typeface="+mn-lt"/>
              </a:rPr>
              <a:t> et dimension sociale de l’expertise 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19095" y="1628800"/>
            <a:ext cx="8667811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dirty="0">
                <a:solidFill>
                  <a:schemeClr val="accent6"/>
                </a:solidFill>
                <a:latin typeface="+mn-lt"/>
                <a:cs typeface="+mn-cs"/>
              </a:rPr>
              <a:t>Engagement mutuel : relation d’entraide, confiance </a:t>
            </a:r>
            <a:r>
              <a:rPr lang="fr-FR" sz="1800" dirty="0">
                <a:solidFill>
                  <a:schemeClr val="accent6"/>
                </a:solidFill>
                <a:latin typeface="+mn-lt"/>
                <a:cs typeface="+mn-cs"/>
                <a:sym typeface="Wingdings" pitchFamily="2" charset="2"/>
              </a:rPr>
              <a:t> </a:t>
            </a:r>
            <a:r>
              <a:rPr lang="fr-FR" sz="1800" strike="sngStrike" dirty="0">
                <a:solidFill>
                  <a:schemeClr val="accent6"/>
                </a:solidFill>
                <a:latin typeface="+mn-lt"/>
                <a:cs typeface="+mn-cs"/>
              </a:rPr>
              <a:t>e</a:t>
            </a:r>
            <a:r>
              <a:rPr lang="fr-FR" sz="1800" dirty="0">
                <a:solidFill>
                  <a:schemeClr val="accent6"/>
                </a:solidFill>
                <a:latin typeface="+mn-lt"/>
                <a:cs typeface="+mn-cs"/>
              </a:rPr>
              <a:t>nvironnement social propice au développement des compétences expertes </a:t>
            </a: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619125" y="2343185"/>
            <a:ext cx="83581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800" dirty="0">
                <a:solidFill>
                  <a:schemeClr val="accent6"/>
                </a:solidFill>
                <a:latin typeface="+mn-lt"/>
              </a:rPr>
              <a:t>L’aspect social est a priori limité au périmètre de la communauté </a:t>
            </a:r>
            <a:r>
              <a:rPr lang="fr-FR" sz="1800" dirty="0">
                <a:solidFill>
                  <a:schemeClr val="accent6"/>
                </a:solidFill>
                <a:latin typeface="+mn-lt"/>
                <a:sym typeface="Wingdings" pitchFamily="2" charset="2"/>
              </a:rPr>
              <a:t> </a:t>
            </a:r>
            <a:r>
              <a:rPr lang="fr-FR" sz="1800" dirty="0" err="1">
                <a:solidFill>
                  <a:schemeClr val="accent6"/>
                </a:solidFill>
                <a:latin typeface="+mn-lt"/>
                <a:sym typeface="Wingdings" pitchFamily="2" charset="2"/>
              </a:rPr>
              <a:t>CoP</a:t>
            </a:r>
            <a:r>
              <a:rPr lang="fr-FR" sz="1800" dirty="0">
                <a:solidFill>
                  <a:schemeClr val="accent6"/>
                </a:solidFill>
                <a:latin typeface="+mn-lt"/>
                <a:sym typeface="Wingdings" pitchFamily="2" charset="2"/>
              </a:rPr>
              <a:t> = incubateur de </a:t>
            </a:r>
            <a:r>
              <a:rPr lang="fr-FR" sz="1800" b="1" dirty="0">
                <a:solidFill>
                  <a:schemeClr val="accent6"/>
                </a:solidFill>
                <a:latin typeface="+mn-lt"/>
                <a:sym typeface="Wingdings" pitchFamily="2" charset="2"/>
              </a:rPr>
              <a:t>spécialistes</a:t>
            </a:r>
            <a:endParaRPr lang="fr-FR" sz="1800" b="1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619126" y="3057561"/>
            <a:ext cx="82807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800" dirty="0">
                <a:solidFill>
                  <a:schemeClr val="accent6"/>
                </a:solidFill>
                <a:latin typeface="+mn-lt"/>
              </a:rPr>
              <a:t>Mais en réalité niveaux de compétences hétérogènes au sein des </a:t>
            </a:r>
            <a:r>
              <a:rPr lang="fr-FR" sz="1800" dirty="0" err="1">
                <a:solidFill>
                  <a:schemeClr val="accent6"/>
                </a:solidFill>
                <a:latin typeface="+mn-lt"/>
              </a:rPr>
              <a:t>CoPs</a:t>
            </a:r>
            <a:r>
              <a:rPr lang="fr-FR" sz="1800" dirty="0">
                <a:solidFill>
                  <a:schemeClr val="accent6"/>
                </a:solidFill>
                <a:latin typeface="+mn-lt"/>
              </a:rPr>
              <a:t> :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696517" y="3414747"/>
            <a:ext cx="81260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800">
                <a:solidFill>
                  <a:schemeClr val="accent6"/>
                </a:solidFill>
                <a:latin typeface="+mn-lt"/>
              </a:rPr>
              <a:t> - à sa périphérie </a:t>
            </a:r>
            <a:r>
              <a:rPr lang="fr-FR" sz="1800">
                <a:solidFill>
                  <a:schemeClr val="accent6"/>
                </a:solidFill>
                <a:latin typeface="+mn-lt"/>
                <a:sym typeface="Wingdings" pitchFamily="2" charset="2"/>
              </a:rPr>
              <a:t></a:t>
            </a:r>
            <a:r>
              <a:rPr lang="fr-FR" sz="1800">
                <a:solidFill>
                  <a:schemeClr val="accent6"/>
                </a:solidFill>
                <a:latin typeface="+mn-lt"/>
              </a:rPr>
              <a:t> nouveaux entrants </a:t>
            </a: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696517" y="3771936"/>
            <a:ext cx="54173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800">
                <a:solidFill>
                  <a:schemeClr val="accent6"/>
                </a:solidFill>
                <a:latin typeface="+mn-lt"/>
              </a:rPr>
              <a:t> - au niveau intermédiaire </a:t>
            </a:r>
            <a:r>
              <a:rPr lang="fr-FR" sz="1800">
                <a:solidFill>
                  <a:schemeClr val="accent6"/>
                </a:solidFill>
                <a:latin typeface="+mn-lt"/>
                <a:sym typeface="Wingdings" pitchFamily="2" charset="2"/>
              </a:rPr>
              <a:t> </a:t>
            </a:r>
            <a:r>
              <a:rPr lang="fr-FR" sz="1800">
                <a:solidFill>
                  <a:schemeClr val="accent6"/>
                </a:solidFill>
                <a:latin typeface="+mn-lt"/>
              </a:rPr>
              <a:t>praticiens confirmés</a:t>
            </a: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696516" y="4129123"/>
            <a:ext cx="51851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800">
                <a:solidFill>
                  <a:schemeClr val="accent6"/>
                </a:solidFill>
                <a:latin typeface="+mn-lt"/>
              </a:rPr>
              <a:t> - en son cœur </a:t>
            </a:r>
            <a:r>
              <a:rPr lang="fr-FR" sz="1800">
                <a:solidFill>
                  <a:schemeClr val="accent6"/>
                </a:solidFill>
                <a:latin typeface="+mn-lt"/>
                <a:sym typeface="Wingdings" pitchFamily="2" charset="2"/>
              </a:rPr>
              <a:t> </a:t>
            </a:r>
            <a:r>
              <a:rPr lang="fr-FR" sz="1800">
                <a:solidFill>
                  <a:schemeClr val="accent6"/>
                </a:solidFill>
                <a:latin typeface="+mn-lt"/>
              </a:rPr>
              <a:t>pairs jouissant d’une légitimité et d’une réputation </a:t>
            </a:r>
          </a:p>
        </p:txBody>
      </p:sp>
      <p:sp>
        <p:nvSpPr>
          <p:cNvPr id="11" name="Flèche droite rayée 10"/>
          <p:cNvSpPr/>
          <p:nvPr/>
        </p:nvSpPr>
        <p:spPr>
          <a:xfrm rot="5400000">
            <a:off x="5735837" y="3709428"/>
            <a:ext cx="1143000" cy="696515"/>
          </a:xfrm>
          <a:prstGeom prst="striped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accent6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965170" y="3557626"/>
            <a:ext cx="1857388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accent6"/>
                </a:solidFill>
              </a:rPr>
              <a:t>LPP (</a:t>
            </a:r>
            <a:r>
              <a:rPr lang="fr-FR" sz="2000" i="1" dirty="0" err="1">
                <a:solidFill>
                  <a:schemeClr val="accent6"/>
                </a:solidFill>
              </a:rPr>
              <a:t>legitimate</a:t>
            </a:r>
            <a:r>
              <a:rPr lang="fr-FR" sz="2000" i="1" dirty="0">
                <a:solidFill>
                  <a:schemeClr val="accent6"/>
                </a:solidFill>
              </a:rPr>
              <a:t> </a:t>
            </a:r>
            <a:r>
              <a:rPr lang="fr-FR" sz="2000" i="1" dirty="0" err="1">
                <a:solidFill>
                  <a:schemeClr val="accent6"/>
                </a:solidFill>
              </a:rPr>
              <a:t>peripheral</a:t>
            </a:r>
            <a:r>
              <a:rPr lang="fr-FR" sz="2000" i="1" dirty="0">
                <a:solidFill>
                  <a:schemeClr val="accent6"/>
                </a:solidFill>
              </a:rPr>
              <a:t> participation</a:t>
            </a:r>
            <a:r>
              <a:rPr lang="fr-FR" sz="2000" dirty="0">
                <a:solidFill>
                  <a:schemeClr val="accent6"/>
                </a:solidFill>
              </a:rPr>
              <a:t>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86921" y="4914947"/>
            <a:ext cx="8358246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i="1" dirty="0">
                <a:solidFill>
                  <a:schemeClr val="accent6"/>
                </a:solidFill>
                <a:latin typeface="+mn-lt"/>
                <a:cs typeface="+mn-cs"/>
                <a:sym typeface="Wingdings" pitchFamily="2" charset="2"/>
              </a:rPr>
              <a:t> </a:t>
            </a:r>
            <a:r>
              <a:rPr lang="fr-FR" sz="1800" i="1" dirty="0">
                <a:solidFill>
                  <a:schemeClr val="accent6"/>
                </a:solidFill>
                <a:latin typeface="+mn-lt"/>
                <a:cs typeface="+mn-cs"/>
              </a:rPr>
              <a:t>experts</a:t>
            </a:r>
            <a:r>
              <a:rPr lang="fr-FR" sz="1800" dirty="0">
                <a:solidFill>
                  <a:schemeClr val="accent6"/>
                </a:solidFill>
                <a:latin typeface="+mn-lt"/>
                <a:cs typeface="+mn-cs"/>
              </a:rPr>
              <a:t> </a:t>
            </a:r>
            <a:r>
              <a:rPr lang="fr-FR" sz="1800" i="1" dirty="0">
                <a:solidFill>
                  <a:schemeClr val="accent6"/>
                </a:solidFill>
                <a:latin typeface="+mn-lt"/>
                <a:cs typeface="+mn-cs"/>
              </a:rPr>
              <a:t>: </a:t>
            </a:r>
            <a:r>
              <a:rPr lang="fr-FR" sz="1800" dirty="0">
                <a:solidFill>
                  <a:schemeClr val="accent6"/>
                </a:solidFill>
                <a:latin typeface="+mn-lt"/>
                <a:cs typeface="+mn-cs"/>
              </a:rPr>
              <a:t>se distinguent de ceux qui émergent des structures hiérarchiques classiques par rapport au processus de construction de ses compétences (</a:t>
            </a:r>
            <a:r>
              <a:rPr lang="fr-FR" sz="1800" i="1" dirty="0" err="1">
                <a:solidFill>
                  <a:schemeClr val="accent6"/>
                </a:solidFill>
                <a:latin typeface="+mn-lt"/>
                <a:cs typeface="+mn-cs"/>
              </a:rPr>
              <a:t>learning</a:t>
            </a:r>
            <a:r>
              <a:rPr lang="fr-FR" sz="1800" i="1" dirty="0">
                <a:solidFill>
                  <a:schemeClr val="accent6"/>
                </a:solidFill>
                <a:latin typeface="+mn-lt"/>
                <a:cs typeface="+mn-cs"/>
              </a:rPr>
              <a:t>-by-</a:t>
            </a:r>
            <a:r>
              <a:rPr lang="fr-FR" sz="1800" i="1" dirty="0" err="1">
                <a:solidFill>
                  <a:schemeClr val="accent6"/>
                </a:solidFill>
                <a:latin typeface="+mn-lt"/>
                <a:cs typeface="+mn-cs"/>
              </a:rPr>
              <a:t>doing</a:t>
            </a:r>
            <a:r>
              <a:rPr lang="fr-FR" sz="1800" dirty="0">
                <a:solidFill>
                  <a:schemeClr val="accent6"/>
                </a:solidFill>
                <a:latin typeface="+mn-lt"/>
                <a:cs typeface="+mn-cs"/>
              </a:rPr>
              <a:t> vs. formation) et du type de reconnaissance (hiérarchique et codifiée vs. communautaire et tacite).</a:t>
            </a:r>
            <a:endParaRPr lang="fr-FR" sz="1800" strike="sngStrike" dirty="0">
              <a:solidFill>
                <a:schemeClr val="accent6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dirty="0">
                <a:solidFill>
                  <a:schemeClr val="accent6"/>
                </a:solidFill>
                <a:latin typeface="+mn-lt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619124" y="620689"/>
            <a:ext cx="85129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>
                <a:solidFill>
                  <a:schemeClr val="accent6"/>
                </a:solidFill>
                <a:latin typeface="+mn-lt"/>
              </a:rPr>
              <a:t>Risques d’une politique  non-interventionniste</a:t>
            </a: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1041827" y="1706649"/>
            <a:ext cx="781645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dirty="0">
                <a:solidFill>
                  <a:schemeClr val="accent6"/>
                </a:solidFill>
                <a:latin typeface="+mn-lt"/>
              </a:rPr>
              <a:t>- Biais pouvant apparaître dans le cas de CPs isolées (</a:t>
            </a:r>
            <a:r>
              <a:rPr lang="fr-FR" sz="2400" i="1" dirty="0">
                <a:solidFill>
                  <a:schemeClr val="accent6"/>
                </a:solidFill>
                <a:latin typeface="+mn-lt"/>
              </a:rPr>
              <a:t>l’enlisement dans la routine, la création de rigidités, les risques d’aveuglement ou de fausses croyances</a:t>
            </a:r>
            <a:r>
              <a:rPr lang="fr-FR" sz="2400" dirty="0">
                <a:solidFill>
                  <a:schemeClr val="accent6"/>
                </a:solidFill>
                <a:latin typeface="+mn-lt"/>
              </a:rPr>
              <a:t> )</a:t>
            </a: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1041828" y="2921086"/>
            <a:ext cx="80486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dirty="0">
                <a:solidFill>
                  <a:schemeClr val="accent6"/>
                </a:solidFill>
                <a:latin typeface="+mn-lt"/>
              </a:rPr>
              <a:t>- </a:t>
            </a:r>
            <a:r>
              <a:rPr lang="fr-FR" sz="2400" dirty="0" err="1">
                <a:solidFill>
                  <a:schemeClr val="accent6"/>
                </a:solidFill>
                <a:latin typeface="+mn-lt"/>
              </a:rPr>
              <a:t>CPs</a:t>
            </a:r>
            <a:r>
              <a:rPr lang="fr-FR" sz="2400" dirty="0">
                <a:solidFill>
                  <a:schemeClr val="accent6"/>
                </a:solidFill>
                <a:latin typeface="+mn-lt"/>
              </a:rPr>
              <a:t> restent invisibles </a:t>
            </a:r>
            <a:r>
              <a:rPr lang="fr-FR" sz="2400" dirty="0">
                <a:solidFill>
                  <a:schemeClr val="accent6"/>
                </a:solidFill>
                <a:latin typeface="+mn-lt"/>
                <a:sym typeface="Wingdings" pitchFamily="2" charset="2"/>
              </a:rPr>
              <a:t></a:t>
            </a:r>
            <a:r>
              <a:rPr lang="fr-FR" sz="2400" dirty="0">
                <a:solidFill>
                  <a:schemeClr val="accent6"/>
                </a:solidFill>
                <a:latin typeface="+mn-lt"/>
              </a:rPr>
              <a:t> risque d’hyperspécialisation du fait de la non-sollicitation extérieure </a:t>
            </a:r>
            <a:endParaRPr lang="fr-FR" sz="2000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654875" y="3992649"/>
            <a:ext cx="8590359" cy="18774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lvl="0"/>
            <a:r>
              <a:rPr lang="fr-FR" sz="2400" dirty="0">
                <a:solidFill>
                  <a:schemeClr val="accent6"/>
                </a:solidFill>
              </a:rPr>
              <a:t>Solution : Piloter les </a:t>
            </a:r>
            <a:r>
              <a:rPr lang="fr-FR" sz="2400" dirty="0" err="1">
                <a:solidFill>
                  <a:schemeClr val="accent6"/>
                </a:solidFill>
              </a:rPr>
              <a:t>CoPs</a:t>
            </a:r>
            <a:r>
              <a:rPr lang="fr-FR" sz="2400" dirty="0">
                <a:solidFill>
                  <a:schemeClr val="accent6"/>
                </a:solidFill>
              </a:rPr>
              <a:t> et les articuler au reste de l’organisation (</a:t>
            </a:r>
            <a:r>
              <a:rPr lang="fr-FR" sz="2400" i="1" dirty="0">
                <a:solidFill>
                  <a:schemeClr val="accent6"/>
                </a:solidFill>
              </a:rPr>
              <a:t>Siemens, British Petroleum, IBM, Conseil de l’Europe, GDF-Suez,  Schlumberger, Essilor, Ubisoft, Solvay, ...) </a:t>
            </a:r>
            <a:r>
              <a:rPr lang="fr-FR" sz="2400" i="1" dirty="0">
                <a:solidFill>
                  <a:schemeClr val="accent6"/>
                </a:solidFill>
                <a:sym typeface="Wingdings" panose="05000000000000000000" pitchFamily="2" charset="2"/>
              </a:rPr>
              <a:t> Communautés de Pratique Pilotées (</a:t>
            </a:r>
            <a:r>
              <a:rPr lang="fr-FR" sz="2400" i="1" dirty="0" err="1">
                <a:solidFill>
                  <a:schemeClr val="accent6"/>
                </a:solidFill>
                <a:sym typeface="Wingdings" panose="05000000000000000000" pitchFamily="2" charset="2"/>
              </a:rPr>
              <a:t>CoPPs</a:t>
            </a:r>
            <a:r>
              <a:rPr lang="fr-FR" sz="2400" i="1" dirty="0">
                <a:solidFill>
                  <a:schemeClr val="accent6"/>
                </a:solidFill>
                <a:sym typeface="Wingdings" panose="05000000000000000000" pitchFamily="2" charset="2"/>
              </a:rPr>
              <a:t>)</a:t>
            </a:r>
            <a:endParaRPr lang="fr-FR" sz="2000" i="1" dirty="0">
              <a:solidFill>
                <a:schemeClr val="accent6"/>
              </a:solidFill>
            </a:endParaRPr>
          </a:p>
          <a:p>
            <a:r>
              <a:rPr lang="fr-FR" sz="2000" dirty="0">
                <a:solidFill>
                  <a:schemeClr val="accent6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WordArt 2"/>
          <p:cNvSpPr>
            <a:spLocks noChangeArrowheads="1" noChangeShapeType="1" noTextEdit="1"/>
          </p:cNvSpPr>
          <p:nvPr/>
        </p:nvSpPr>
        <p:spPr bwMode="auto">
          <a:xfrm>
            <a:off x="2216696" y="5013176"/>
            <a:ext cx="5761037" cy="9985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fr-FR" sz="3600" kern="10" dirty="0">
                <a:ln w="9525">
                  <a:noFill/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Merci pour votre attention</a:t>
            </a: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2396617" y="476672"/>
            <a:ext cx="5112766" cy="710506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fr-FR" sz="3600" kern="1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2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/>
                <a:cs typeface="Times New Roman"/>
              </a:rPr>
              <a:t>Fin de l’élément n°5</a:t>
            </a:r>
          </a:p>
        </p:txBody>
      </p:sp>
      <p:grpSp>
        <p:nvGrpSpPr>
          <p:cNvPr id="19" name="Groupe 18"/>
          <p:cNvGrpSpPr/>
          <p:nvPr/>
        </p:nvGrpSpPr>
        <p:grpSpPr>
          <a:xfrm>
            <a:off x="3720455" y="1662534"/>
            <a:ext cx="2465090" cy="2630066"/>
            <a:chOff x="3720455" y="1662534"/>
            <a:chExt cx="2465090" cy="2630066"/>
          </a:xfrm>
        </p:grpSpPr>
        <p:pic>
          <p:nvPicPr>
            <p:cNvPr id="7" name="Picture 2" descr="U:\GeCSO\AGeCSO\penrose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20455" y="1662534"/>
              <a:ext cx="2465090" cy="2630066"/>
            </a:xfrm>
            <a:prstGeom prst="rect">
              <a:avLst/>
            </a:prstGeom>
            <a:noFill/>
          </p:spPr>
        </p:pic>
        <p:cxnSp>
          <p:nvCxnSpPr>
            <p:cNvPr id="9" name="Connecteur droit 8"/>
            <p:cNvCxnSpPr/>
            <p:nvPr/>
          </p:nvCxnSpPr>
          <p:spPr>
            <a:xfrm>
              <a:off x="4953653" y="3135116"/>
              <a:ext cx="0" cy="559905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Connecteur droit 9"/>
            <p:cNvCxnSpPr/>
            <p:nvPr/>
          </p:nvCxnSpPr>
          <p:spPr>
            <a:xfrm flipV="1">
              <a:off x="4953653" y="2634593"/>
              <a:ext cx="289926" cy="500523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>
            <a:xfrm flipH="1" flipV="1">
              <a:off x="4663727" y="2634593"/>
              <a:ext cx="289926" cy="500523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flipV="1">
              <a:off x="4752066" y="3140968"/>
              <a:ext cx="400788" cy="327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flipH="1">
              <a:off x="5114285" y="3048324"/>
              <a:ext cx="112" cy="8679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>
            <a:xfrm flipH="1">
              <a:off x="4788282" y="3048324"/>
              <a:ext cx="112" cy="86792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756756" y="4140369"/>
            <a:ext cx="43924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93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Association pour la 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rgbClr val="CC0000"/>
                </a:solidFill>
                <a:effectLst/>
                <a:latin typeface="+mj-lt"/>
                <a:ea typeface="Times New Roman" pitchFamily="18" charset="0"/>
              </a:rPr>
              <a:t>Ge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stion des 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rgbClr val="CC0000"/>
                </a:solidFill>
                <a:effectLst/>
                <a:latin typeface="+mj-lt"/>
                <a:ea typeface="Times New Roman" pitchFamily="18" charset="0"/>
              </a:rPr>
              <a:t>C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onnaissances dans la 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rgbClr val="CC0000"/>
                </a:solidFill>
                <a:effectLst/>
                <a:latin typeface="+mj-lt"/>
                <a:ea typeface="Times New Roman" pitchFamily="18" charset="0"/>
              </a:rPr>
              <a:t>S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ociété et les 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rgbClr val="CC0000"/>
                </a:solidFill>
                <a:effectLst/>
                <a:latin typeface="+mj-lt"/>
                <a:ea typeface="Times New Roman" pitchFamily="18" charset="0"/>
              </a:rPr>
              <a:t>O</a:t>
            </a:r>
            <a:r>
              <a:rPr kumimoji="0" 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rganisations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8" grpId="0"/>
      <p:bldP spid="5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Aft>
                <a:spcPct val="105000"/>
              </a:spcAft>
            </a:pPr>
            <a:r>
              <a:rPr lang="fr-FR" sz="3200" b="1" i="1" kern="1200" dirty="0">
                <a:solidFill>
                  <a:schemeClr val="accent2"/>
                </a:solidFill>
                <a:latin typeface="Calibri" pitchFamily="34" charset="0"/>
                <a:ea typeface="+mn-ea"/>
                <a:cs typeface="+mn-cs"/>
              </a:rPr>
              <a:t>Introduction</a:t>
            </a:r>
          </a:p>
        </p:txBody>
      </p:sp>
      <p:sp>
        <p:nvSpPr>
          <p:cNvPr id="13" name="Espace réservé du contenu 1"/>
          <p:cNvSpPr txBox="1">
            <a:spLocks/>
          </p:cNvSpPr>
          <p:nvPr/>
        </p:nvSpPr>
        <p:spPr>
          <a:xfrm>
            <a:off x="488504" y="1412776"/>
            <a:ext cx="8915400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fr-FR" sz="3200" kern="0" dirty="0">
                <a:solidFill>
                  <a:schemeClr val="accent2"/>
                </a:solidFill>
                <a:latin typeface="+mn-lt"/>
              </a:rPr>
              <a:t>Constat : Expert = figure incontournable de l’économie fondée sur les connaissances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fr-FR" sz="3200" kern="0" dirty="0">
                <a:solidFill>
                  <a:schemeClr val="accent2"/>
                </a:solidFill>
                <a:latin typeface="+mn-lt"/>
              </a:rPr>
              <a:t>Gestion de l’expert crée des problèmes nouveaux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fr-FR" sz="3200" kern="0" dirty="0">
                <a:solidFill>
                  <a:schemeClr val="accent2"/>
                </a:solidFill>
                <a:latin typeface="+mn-lt"/>
              </a:rPr>
              <a:t>Définir cet acteur complexe : 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fr-FR" sz="3200" kern="0" dirty="0">
                <a:solidFill>
                  <a:schemeClr val="accent2"/>
                </a:solidFill>
                <a:latin typeface="+mn-lt"/>
              </a:rPr>
              <a:t>2 dimensions : cognitive et sociale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fr-FR" sz="3200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fr-FR" sz="3200" kern="0" dirty="0">
                <a:solidFill>
                  <a:schemeClr val="accent2"/>
                </a:solidFill>
                <a:latin typeface="+mn-lt"/>
              </a:rPr>
              <a:t>Gestion de l’expertise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fr-FR" sz="3200" kern="0" dirty="0">
                <a:solidFill>
                  <a:schemeClr val="accent2"/>
                </a:solidFill>
                <a:latin typeface="+mn-lt"/>
              </a:rPr>
              <a:t>Gestion classique : outils RH standards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fr-FR" sz="3200" kern="0" dirty="0">
                <a:solidFill>
                  <a:schemeClr val="accent2"/>
                </a:solidFill>
                <a:latin typeface="+mn-lt"/>
              </a:rPr>
              <a:t>Gestion cognitive : par le biais des communautés de pratique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fr-FR" sz="3200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fr-FR" sz="12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2523" y="949371"/>
            <a:ext cx="5928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accent6"/>
                </a:solidFill>
                <a:latin typeface="+mn-lt"/>
              </a:rPr>
              <a:t>Dimension</a:t>
            </a:r>
          </a:p>
          <a:p>
            <a:r>
              <a:rPr lang="fr-FR" sz="2400" b="1" dirty="0">
                <a:solidFill>
                  <a:schemeClr val="accent6"/>
                </a:solidFill>
                <a:latin typeface="+mn-lt"/>
              </a:rPr>
              <a:t> cognitive </a:t>
            </a: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8648154"/>
              </p:ext>
            </p:extLst>
          </p:nvPr>
        </p:nvGraphicFramePr>
        <p:xfrm>
          <a:off x="3392827" y="470285"/>
          <a:ext cx="2964329" cy="1327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2352192368"/>
              </p:ext>
            </p:extLst>
          </p:nvPr>
        </p:nvGraphicFramePr>
        <p:xfrm>
          <a:off x="449148" y="3129371"/>
          <a:ext cx="2262251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622389" y="2780928"/>
            <a:ext cx="26522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accent6"/>
                </a:solidFill>
                <a:latin typeface="+mn-lt"/>
              </a:rPr>
              <a:t>SAVANT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flipH="1">
            <a:off x="2066679" y="1628800"/>
            <a:ext cx="1872208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3022175" y="4407047"/>
            <a:ext cx="622130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Intervient dans le cadre de la compréhension de problèmes généraux et universels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Objectif : création de connaissances </a:t>
            </a:r>
            <a:r>
              <a:rPr lang="fr-FR" sz="1600" dirty="0">
                <a:solidFill>
                  <a:schemeClr val="accent6"/>
                </a:solidFill>
                <a:latin typeface="+mn-lt"/>
                <a:sym typeface="Wingdings"/>
              </a:rPr>
              <a:t></a:t>
            </a:r>
            <a:r>
              <a:rPr lang="fr-FR" sz="1600" dirty="0">
                <a:solidFill>
                  <a:schemeClr val="accent6"/>
                </a:solidFill>
                <a:latin typeface="+mn-lt"/>
              </a:rPr>
              <a:t> apprentissage en double boucle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Compétences : savoirs théoriques et savoir-faire cognitifs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Connaissance codifiée</a:t>
            </a:r>
            <a:r>
              <a:rPr lang="fr-FR" sz="1600" dirty="0">
                <a:solidFill>
                  <a:schemeClr val="accent6"/>
                </a:solidFill>
                <a:latin typeface="+mn-lt"/>
                <a:sym typeface="Wingdings"/>
              </a:rPr>
              <a:t></a:t>
            </a:r>
            <a:r>
              <a:rPr lang="fr-FR" sz="1600" dirty="0">
                <a:solidFill>
                  <a:schemeClr val="accent6"/>
                </a:solidFill>
                <a:latin typeface="+mn-lt"/>
              </a:rPr>
              <a:t> extériorisation/combinaison</a:t>
            </a:r>
            <a:endParaRPr lang="fr-FR" dirty="0">
              <a:solidFill>
                <a:schemeClr val="accent6"/>
              </a:solidFill>
              <a:latin typeface="+mn-lt"/>
            </a:endParaRPr>
          </a:p>
          <a:p>
            <a:endParaRPr lang="fr-FR" dirty="0">
              <a:solidFill>
                <a:schemeClr val="accent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8992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6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2523" y="949371"/>
            <a:ext cx="5928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accent6"/>
                </a:solidFill>
                <a:latin typeface="+mn-lt"/>
              </a:rPr>
              <a:t>Dimension</a:t>
            </a:r>
          </a:p>
          <a:p>
            <a:r>
              <a:rPr lang="fr-FR" sz="2400" b="1" dirty="0">
                <a:solidFill>
                  <a:schemeClr val="accent6"/>
                </a:solidFill>
                <a:latin typeface="+mn-lt"/>
              </a:rPr>
              <a:t> cognitive </a:t>
            </a: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4023009804"/>
              </p:ext>
            </p:extLst>
          </p:nvPr>
        </p:nvGraphicFramePr>
        <p:xfrm>
          <a:off x="3392827" y="470285"/>
          <a:ext cx="2964329" cy="1327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agramme 11"/>
          <p:cNvGraphicFramePr/>
          <p:nvPr>
            <p:extLst>
              <p:ext uri="{D42A27DB-BD31-4B8C-83A1-F6EECF244321}">
                <p14:modId xmlns:p14="http://schemas.microsoft.com/office/powerpoint/2010/main" val="2226394906"/>
              </p:ext>
            </p:extLst>
          </p:nvPr>
        </p:nvGraphicFramePr>
        <p:xfrm>
          <a:off x="6761326" y="3129371"/>
          <a:ext cx="2262251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6591182" y="2750642"/>
            <a:ext cx="26522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accent6"/>
                </a:solidFill>
                <a:latin typeface="+mn-lt"/>
              </a:rPr>
              <a:t>SPECIALISTE</a:t>
            </a:r>
          </a:p>
        </p:txBody>
      </p:sp>
      <p:cxnSp>
        <p:nvCxnSpPr>
          <p:cNvPr id="18" name="Connecteur droit avec flèche 17"/>
          <p:cNvCxnSpPr/>
          <p:nvPr/>
        </p:nvCxnSpPr>
        <p:spPr>
          <a:xfrm>
            <a:off x="5343043" y="1628800"/>
            <a:ext cx="2184243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506506" y="4503333"/>
            <a:ext cx="592865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Intervient dans un domaine précis et circonscrit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Apprentissage répétitif </a:t>
            </a:r>
            <a:r>
              <a:rPr lang="fr-FR" sz="1600" dirty="0">
                <a:solidFill>
                  <a:schemeClr val="accent6"/>
                </a:solidFill>
                <a:latin typeface="+mn-lt"/>
                <a:sym typeface="Wingdings"/>
              </a:rPr>
              <a:t></a:t>
            </a:r>
            <a:r>
              <a:rPr lang="fr-FR" sz="1600" dirty="0">
                <a:solidFill>
                  <a:schemeClr val="accent6"/>
                </a:solidFill>
                <a:latin typeface="+mn-lt"/>
              </a:rPr>
              <a:t> apprentissage en simple boucle 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Connaissances expérientielles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connaissance tacite </a:t>
            </a:r>
            <a:r>
              <a:rPr lang="fr-FR" sz="1600" dirty="0">
                <a:solidFill>
                  <a:schemeClr val="accent6"/>
                </a:solidFill>
                <a:latin typeface="+mn-lt"/>
                <a:sym typeface="Wingdings"/>
              </a:rPr>
              <a:t></a:t>
            </a:r>
            <a:r>
              <a:rPr lang="fr-FR" sz="1600" dirty="0">
                <a:solidFill>
                  <a:schemeClr val="accent6"/>
                </a:solidFill>
                <a:latin typeface="+mn-lt"/>
              </a:rPr>
              <a:t> socialisation/intériorisation</a:t>
            </a:r>
            <a:endParaRPr lang="fr-FR" dirty="0">
              <a:solidFill>
                <a:schemeClr val="accent6"/>
              </a:solidFill>
              <a:latin typeface="+mn-lt"/>
            </a:endParaRPr>
          </a:p>
          <a:p>
            <a:endParaRPr lang="fr-FR" dirty="0">
              <a:solidFill>
                <a:schemeClr val="accent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17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12" grpId="0">
        <p:bldAsOne/>
      </p:bldGraphic>
      <p:bldP spid="15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62523" y="949371"/>
            <a:ext cx="5928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accent6"/>
                </a:solidFill>
                <a:latin typeface="+mn-lt"/>
              </a:rPr>
              <a:t>Dimension</a:t>
            </a:r>
          </a:p>
          <a:p>
            <a:r>
              <a:rPr lang="fr-FR" sz="2400" b="1" dirty="0">
                <a:solidFill>
                  <a:schemeClr val="accent6"/>
                </a:solidFill>
                <a:latin typeface="+mn-lt"/>
              </a:rPr>
              <a:t> cognitive </a:t>
            </a: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479051188"/>
              </p:ext>
            </p:extLst>
          </p:nvPr>
        </p:nvGraphicFramePr>
        <p:xfrm>
          <a:off x="3392827" y="470285"/>
          <a:ext cx="2964329" cy="1327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Diagramme 12"/>
          <p:cNvGraphicFramePr/>
          <p:nvPr>
            <p:extLst>
              <p:ext uri="{D42A27DB-BD31-4B8C-83A1-F6EECF244321}">
                <p14:modId xmlns:p14="http://schemas.microsoft.com/office/powerpoint/2010/main" val="4103198091"/>
              </p:ext>
            </p:extLst>
          </p:nvPr>
        </p:nvGraphicFramePr>
        <p:xfrm>
          <a:off x="3422711" y="3150260"/>
          <a:ext cx="2262251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3808586" y="2767795"/>
            <a:ext cx="16601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accent6"/>
                </a:solidFill>
                <a:latin typeface="+mn-lt"/>
              </a:rPr>
              <a:t>EXPERT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 flipH="1">
            <a:off x="4638681" y="1844824"/>
            <a:ext cx="236311" cy="90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350489" y="4176713"/>
            <a:ext cx="31203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Intervient dans le cadre de la résolution de situations problèmes et/ou complexes 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comparaison entre la situation et une classe de situations antérieures </a:t>
            </a:r>
          </a:p>
          <a:p>
            <a:endParaRPr lang="fr-FR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811095" y="4176713"/>
            <a:ext cx="3588399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Combinaison des connaissances théoriques avec la variété et la richesse des expériences vécues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1600" dirty="0">
                <a:solidFill>
                  <a:schemeClr val="accent6"/>
                </a:solidFill>
                <a:latin typeface="+mn-lt"/>
              </a:rPr>
              <a:t>habilité cognitive qui le distingue du novice</a:t>
            </a:r>
            <a:r>
              <a:rPr lang="fr-FR" dirty="0">
                <a:solidFill>
                  <a:schemeClr val="accent6"/>
                </a:solidFill>
                <a:latin typeface="+mn-lt"/>
              </a:rPr>
              <a:t> </a:t>
            </a:r>
          </a:p>
          <a:p>
            <a:endParaRPr lang="fr-FR" dirty="0">
              <a:solidFill>
                <a:schemeClr val="accent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065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14" grpId="0"/>
      <p:bldP spid="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497" y="260648"/>
            <a:ext cx="8915400" cy="1143000"/>
          </a:xfrm>
        </p:spPr>
        <p:txBody>
          <a:bodyPr>
            <a:normAutofit/>
          </a:bodyPr>
          <a:lstStyle/>
          <a:p>
            <a:pPr algn="l"/>
            <a:r>
              <a:rPr lang="fr-FR" sz="3200" dirty="0">
                <a:solidFill>
                  <a:schemeClr val="accent6"/>
                </a:solidFill>
                <a:latin typeface="+mn-lt"/>
              </a:rPr>
              <a:t>1.2. La dimension sociale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44888"/>
              </p:ext>
            </p:extLst>
          </p:nvPr>
        </p:nvGraphicFramePr>
        <p:xfrm>
          <a:off x="428497" y="1196753"/>
          <a:ext cx="89154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Jean-Philippe.bootz\Mes documents\AGECSO\communaut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3130" y="4437112"/>
            <a:ext cx="2217161" cy="18793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5122" name="Picture 2" descr="C:\Jean-Philippe.bootz\Mes documents\AGECSO\400_F_37680363_xM4KQzVY7sKF6SE7w9A82EUUG3mCtKSg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601" y="4457004"/>
            <a:ext cx="2106234" cy="17692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20136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B87942-43EC-4394-A650-D8D7C114E4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4DB87942-43EC-4394-A650-D8D7C114E4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AE1B2B-706F-4EE1-B4F3-73E6F5E272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D7AE1B2B-706F-4EE1-B4F3-73E6F5E272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B655CC-C6CE-4901-B370-7740C717C3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ADB655CC-C6CE-4901-B370-7740C717C3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9A4C3E-380E-454B-833D-8A88D21F05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7C9A4C3E-380E-454B-833D-8A88D21F05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4344" y="642938"/>
            <a:ext cx="89154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dirty="0">
                <a:solidFill>
                  <a:schemeClr val="accent6"/>
                </a:solidFill>
                <a:latin typeface="+mn-lt"/>
              </a:rPr>
              <a:t>2. Management de l’expertise : vers une gestion duale de l’expert</a:t>
            </a:r>
            <a:br>
              <a:rPr lang="fr-FR" dirty="0">
                <a:solidFill>
                  <a:schemeClr val="accent6"/>
                </a:solidFill>
                <a:latin typeface="+mn-lt"/>
              </a:rPr>
            </a:br>
            <a:endParaRPr lang="fr-FR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046B347-EC0F-4194-BBBC-352C131C2CAC}" type="slidenum">
              <a:rPr lang="fr-FR">
                <a:solidFill>
                  <a:schemeClr val="accent6"/>
                </a:solidFill>
                <a:latin typeface="+mn-lt"/>
              </a:rPr>
              <a:pPr>
                <a:defRPr/>
              </a:pPr>
              <a:t>7</a:t>
            </a:fld>
            <a:endParaRPr lang="fr-FR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12750" y="2357439"/>
            <a:ext cx="9493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dirty="0">
                <a:solidFill>
                  <a:schemeClr val="accent6"/>
                </a:solidFill>
                <a:latin typeface="+mn-lt"/>
              </a:rPr>
              <a:t>Organisation = lieu de cohabitation entre communautés d’apprentissage hétérogènes (Cohendet et al., 2006)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86954" y="3071814"/>
            <a:ext cx="88139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chemeClr val="accent6"/>
                </a:solidFill>
                <a:latin typeface="+mn-lt"/>
              </a:rPr>
              <a:t>Distinction entre :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12750" y="4429126"/>
            <a:ext cx="3405188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6"/>
                </a:solidFill>
              </a:rPr>
              <a:t>Communautés </a:t>
            </a:r>
            <a:r>
              <a:rPr lang="fr-FR" b="1" dirty="0">
                <a:solidFill>
                  <a:schemeClr val="accent6"/>
                </a:solidFill>
              </a:rPr>
              <a:t>autonomes</a:t>
            </a:r>
            <a:r>
              <a:rPr lang="fr-FR" dirty="0">
                <a:solidFill>
                  <a:schemeClr val="accent6"/>
                </a:solidFill>
              </a:rPr>
              <a:t> (communauté de pratique, communauté épistémique)</a:t>
            </a:r>
          </a:p>
        </p:txBody>
      </p:sp>
      <p:sp>
        <p:nvSpPr>
          <p:cNvPr id="8" name="Rectangle 7"/>
          <p:cNvSpPr/>
          <p:nvPr/>
        </p:nvSpPr>
        <p:spPr>
          <a:xfrm>
            <a:off x="386953" y="3500438"/>
            <a:ext cx="3405188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6"/>
                </a:solidFill>
              </a:rPr>
              <a:t>Communautés </a:t>
            </a:r>
            <a:r>
              <a:rPr lang="fr-FR" b="1" dirty="0">
                <a:solidFill>
                  <a:schemeClr val="accent6"/>
                </a:solidFill>
              </a:rPr>
              <a:t>hiérarchiques</a:t>
            </a:r>
            <a:r>
              <a:rPr lang="fr-FR" dirty="0">
                <a:solidFill>
                  <a:schemeClr val="accent6"/>
                </a:solidFill>
              </a:rPr>
              <a:t> (groupe fonctionnel, équipe)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804303" y="3500438"/>
            <a:ext cx="23217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Gestion classique  de l’expertise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804303" y="4572009"/>
            <a:ext cx="232173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Gestion cognitive  de l’expertise </a:t>
            </a:r>
          </a:p>
        </p:txBody>
      </p:sp>
      <p:sp>
        <p:nvSpPr>
          <p:cNvPr id="11" name="Flèche droite 10"/>
          <p:cNvSpPr/>
          <p:nvPr/>
        </p:nvSpPr>
        <p:spPr>
          <a:xfrm>
            <a:off x="4256485" y="3786189"/>
            <a:ext cx="1006078" cy="142875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6"/>
              </a:solidFill>
            </a:endParaRPr>
          </a:p>
        </p:txBody>
      </p:sp>
      <p:sp>
        <p:nvSpPr>
          <p:cNvPr id="12" name="Flèche droite 11"/>
          <p:cNvSpPr/>
          <p:nvPr/>
        </p:nvSpPr>
        <p:spPr>
          <a:xfrm>
            <a:off x="4256485" y="4714876"/>
            <a:ext cx="1006078" cy="142875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6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schemeClr val="accent6"/>
                </a:solidFill>
                <a:latin typeface="+mn-lt"/>
              </a:rPr>
              <a:t>Projet BourbaKeM,L'expert,J.P. Bootz,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6"/>
                </a:solidFill>
                <a:latin typeface="+mn-lt"/>
              </a:rPr>
              <a:t>2.1. Gestion classique de l’expertise</a:t>
            </a:r>
            <a:endParaRPr lang="fr-FR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2276873"/>
            <a:ext cx="8915400" cy="3849291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fr-FR" dirty="0">
                <a:solidFill>
                  <a:schemeClr val="accent6"/>
                </a:solidFill>
              </a:rPr>
              <a:t>Identification et évaluation des compétences expertes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>
                <a:solidFill>
                  <a:schemeClr val="accent6"/>
                </a:solidFill>
              </a:rPr>
              <a:t>Développement de compétences expertes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>
                <a:solidFill>
                  <a:schemeClr val="accent6"/>
                </a:solidFill>
              </a:rPr>
              <a:t>Légitimation des compétences expertes</a:t>
            </a:r>
          </a:p>
          <a:p>
            <a:pPr marL="0" indent="0">
              <a:buNone/>
            </a:pPr>
            <a:endParaRPr lang="fr-FR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932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2560277"/>
              </p:ext>
            </p:extLst>
          </p:nvPr>
        </p:nvGraphicFramePr>
        <p:xfrm>
          <a:off x="495300" y="1600201"/>
          <a:ext cx="89154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6506" y="332656"/>
            <a:ext cx="89154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b="1" dirty="0">
                <a:solidFill>
                  <a:schemeClr val="accent6"/>
                </a:solidFill>
                <a:latin typeface="+mn-lt"/>
              </a:rPr>
              <a:t>2.2.  Gestion « cognitive » de l’expert via les communautés de pratique (</a:t>
            </a:r>
            <a:r>
              <a:rPr lang="fr-FR" sz="3600" b="1" dirty="0" err="1">
                <a:solidFill>
                  <a:schemeClr val="accent6"/>
                </a:solidFill>
                <a:latin typeface="+mn-lt"/>
              </a:rPr>
              <a:t>CoPs</a:t>
            </a:r>
            <a:r>
              <a:rPr lang="fr-FR" sz="3600" b="1" dirty="0">
                <a:solidFill>
                  <a:schemeClr val="accent6"/>
                </a:solidFill>
                <a:latin typeface="+mn-lt"/>
              </a:rPr>
              <a:t>)</a:t>
            </a:r>
            <a:br>
              <a:rPr lang="fr-FR" dirty="0">
                <a:solidFill>
                  <a:schemeClr val="accent6"/>
                </a:solidFill>
                <a:latin typeface="+mn-lt"/>
              </a:rPr>
            </a:br>
            <a:endParaRPr lang="fr-FR" dirty="0">
              <a:solidFill>
                <a:schemeClr val="accent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653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ED0258A-0318-4D4D-AA6C-E598D4F921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graphicEl>
                                              <a:dgm id="{CED0258A-0318-4D4D-AA6C-E598D4F921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EDBF357-91C9-4D58-9D44-4A6A24750D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graphicEl>
                                              <a:dgm id="{7EDBF357-91C9-4D58-9D44-4A6A24750D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2B50B43-DF04-4D09-BBAF-2F7C79B23C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graphicEl>
                                              <a:dgm id="{E2B50B43-DF04-4D09-BBAF-2F7C79B23C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0EF407F-15BD-4A86-8671-51807F0478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graphicEl>
                                              <a:dgm id="{00EF407F-15BD-4A86-8671-51807F0478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696</Words>
  <Application>Microsoft Office PowerPoint</Application>
  <PresentationFormat>Format A4 (210 x 297 mm)</PresentationFormat>
  <Paragraphs>89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Times New Roman</vt:lpstr>
      <vt:lpstr>Wingdings</vt:lpstr>
      <vt:lpstr>Default Design</vt:lpstr>
      <vt:lpstr>Présentation PowerPoint</vt:lpstr>
      <vt:lpstr>Introduction</vt:lpstr>
      <vt:lpstr>Présentation PowerPoint</vt:lpstr>
      <vt:lpstr>Présentation PowerPoint</vt:lpstr>
      <vt:lpstr>Présentation PowerPoint</vt:lpstr>
      <vt:lpstr>1.2. La dimension sociale</vt:lpstr>
      <vt:lpstr>2. Management de l’expertise : vers une gestion duale de l’expert </vt:lpstr>
      <vt:lpstr>2.1. Gestion classique de l’expertise</vt:lpstr>
      <vt:lpstr>2.2.  Gestion « cognitive » de l’expert via les communautés de pratique (CoPs) </vt:lpstr>
      <vt:lpstr>CoP et dimension sociale de l’expertise </vt:lpstr>
      <vt:lpstr>Présentation PowerPoint</vt:lpstr>
      <vt:lpstr>Présentation PowerPoint</vt:lpstr>
    </vt:vector>
  </TitlesOfParts>
  <Company>Groupe ESSEC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 I P</dc:title>
  <dc:creator>Jean-Louis Roy</dc:creator>
  <cp:lastModifiedBy>Jean-Philippe Bootz</cp:lastModifiedBy>
  <cp:revision>119</cp:revision>
  <dcterms:created xsi:type="dcterms:W3CDTF">2010-11-25T07:39:51Z</dcterms:created>
  <dcterms:modified xsi:type="dcterms:W3CDTF">2025-12-09T17:19:05Z</dcterms:modified>
</cp:coreProperties>
</file>