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3" r:id="rId2"/>
    <p:sldId id="535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449" r:id="rId14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1074" y="-10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07/03/2015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07/03/2015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AD7C24-D913-4DC8-A53B-BB1AF0A392A7}" type="slidenum">
              <a:rPr lang="fr-CA" smtClean="0">
                <a:latin typeface="Arial" charset="0"/>
              </a:rPr>
              <a:pPr/>
              <a:t>3</a:t>
            </a:fld>
            <a:endParaRPr lang="fr-CA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9A7AE-C0EC-4B50-865F-F8A43050C9DA}" type="slidenum">
              <a:rPr lang="fr-CA" smtClean="0">
                <a:latin typeface="Arial" charset="0"/>
              </a:rPr>
              <a:pPr/>
              <a:t>4</a:t>
            </a:fld>
            <a:endParaRPr lang="fr-CA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CD30E1-DC83-488E-A5D8-2ED525AD0587}" type="slidenum">
              <a:rPr lang="fr-CA" smtClean="0">
                <a:latin typeface="Arial" charset="0"/>
              </a:rPr>
              <a:pPr/>
              <a:t>6</a:t>
            </a:fld>
            <a:endParaRPr lang="fr-CA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1A3FC3-3E21-4D32-AF04-235AD4D0AF9E}" type="slidenum">
              <a:rPr lang="fr-CA" smtClean="0">
                <a:latin typeface="Arial" charset="0"/>
              </a:rPr>
              <a:pPr/>
              <a:t>7</a:t>
            </a:fld>
            <a:endParaRPr lang="fr-CA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32041-53BD-4686-BDFD-527E01341B3A}" type="slidenum">
              <a:rPr lang="fr-CA" smtClean="0">
                <a:latin typeface="Arial" charset="0"/>
              </a:rPr>
              <a:pPr/>
              <a:t>11</a:t>
            </a:fld>
            <a:endParaRPr lang="fr-CA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1B830A-9EFE-4756-83EC-2CFA196B8DDA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5675" y="685800"/>
            <a:ext cx="4948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‹N°›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2D30-8A58-4838-A779-61BABEB2DC5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Patrick</a:t>
            </a:r>
            <a:r>
              <a:rPr lang="en-CA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COHENDET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n°6,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2014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i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6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fr-CA" sz="2800" b="1" i="1" dirty="0" smtClean="0">
                <a:solidFill>
                  <a:srgbClr val="330066"/>
                </a:solidFill>
                <a:latin typeface="+mn-lt"/>
              </a:rPr>
              <a:t>Les communautés de connaissance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9" y="4292602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A" sz="2400" b="1" i="1" dirty="0" smtClean="0">
                <a:solidFill>
                  <a:srgbClr val="002060"/>
                </a:solidFill>
                <a:latin typeface="Calibri" pitchFamily="34" charset="0"/>
              </a:rPr>
              <a:t>Patrick </a:t>
            </a:r>
            <a:r>
              <a:rPr lang="fr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Cohendet</a:t>
            </a:r>
            <a:endParaRPr lang="fr-CA" sz="24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0593" name="Picture 1" descr="U:\AGeCSO\Logo\Logo final AGeC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1" y="332658"/>
            <a:ext cx="1116012" cy="129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66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z="3600" dirty="0" smtClean="0">
                <a:solidFill>
                  <a:schemeClr val="accent6"/>
                </a:solidFill>
                <a:latin typeface="+mn-lt"/>
              </a:rPr>
              <a:t>Les communautés épistémiques.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40632" y="1268760"/>
          <a:ext cx="6768752" cy="5184669"/>
        </p:xfrm>
        <a:graphic>
          <a:graphicData uri="http://schemas.openxmlformats.org/presentationml/2006/ole">
            <p:oleObj spid="_x0000_s1026" name="Document" r:id="rId3" imgW="5500230" imgH="55589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2800" dirty="0" smtClean="0">
                <a:solidFill>
                  <a:schemeClr val="accent6"/>
                </a:solidFill>
                <a:latin typeface="+mn-lt"/>
              </a:rPr>
              <a:t>Principales différences entre </a:t>
            </a:r>
            <a:br>
              <a:rPr lang="fr-CA" sz="2800" dirty="0" smtClean="0">
                <a:solidFill>
                  <a:schemeClr val="accent6"/>
                </a:solidFill>
                <a:latin typeface="+mn-lt"/>
              </a:rPr>
            </a:br>
            <a:r>
              <a:rPr lang="fr-CA" sz="2800" dirty="0" smtClean="0">
                <a:solidFill>
                  <a:schemeClr val="accent6"/>
                </a:solidFill>
                <a:latin typeface="+mn-lt"/>
              </a:rPr>
              <a:t>communauté et équipe-projet</a:t>
            </a:r>
            <a:r>
              <a:rPr lang="fr-CA" sz="4000" dirty="0" smtClean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1"/>
            <a:ext cx="4369991" cy="4525963"/>
          </a:xfrm>
        </p:spPr>
        <p:txBody>
          <a:bodyPr/>
          <a:lstStyle/>
          <a:p>
            <a:r>
              <a:rPr lang="fr-CA" sz="3200" dirty="0" smtClean="0">
                <a:solidFill>
                  <a:schemeClr val="accent6"/>
                </a:solidFill>
              </a:rPr>
              <a:t>  </a:t>
            </a:r>
            <a:r>
              <a:rPr lang="fr-CA" sz="3200" u="sng" dirty="0" smtClean="0">
                <a:solidFill>
                  <a:schemeClr val="accent6"/>
                </a:solidFill>
              </a:rPr>
              <a:t>Équipe-projet</a:t>
            </a:r>
            <a:endParaRPr lang="fr-CA" u="sng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Objectif commun, contrainte de temps et de coûts.</a:t>
            </a:r>
          </a:p>
          <a:p>
            <a:pPr lvl="1"/>
            <a:endParaRPr lang="fr-CA" sz="1800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Sous la supervision explicite de la hiérarchie</a:t>
            </a:r>
          </a:p>
          <a:p>
            <a:pPr lvl="1">
              <a:buFontTx/>
              <a:buNone/>
            </a:pPr>
            <a:endParaRPr lang="fr-CA" sz="1800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Les </a:t>
            </a:r>
            <a:r>
              <a:rPr lang="fr-CA" sz="1800" i="1" dirty="0" err="1" smtClean="0">
                <a:solidFill>
                  <a:schemeClr val="accent6"/>
                </a:solidFill>
              </a:rPr>
              <a:t>newcomers</a:t>
            </a:r>
            <a:r>
              <a:rPr lang="fr-CA" sz="1800" i="1" dirty="0" smtClean="0">
                <a:solidFill>
                  <a:schemeClr val="accent6"/>
                </a:solidFill>
              </a:rPr>
              <a:t> </a:t>
            </a:r>
            <a:r>
              <a:rPr lang="fr-CA" sz="1800" dirty="0" smtClean="0">
                <a:solidFill>
                  <a:schemeClr val="accent6"/>
                </a:solidFill>
              </a:rPr>
              <a:t>sont choisis par le chef de projet.</a:t>
            </a:r>
          </a:p>
          <a:p>
            <a:pPr lvl="1"/>
            <a:endParaRPr lang="fr-CA" sz="1800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Grande difficulté de répliquer les routines.</a:t>
            </a:r>
          </a:p>
          <a:p>
            <a:pPr lvl="1"/>
            <a:endParaRPr lang="fr-CA" sz="2000" dirty="0" smtClean="0">
              <a:solidFill>
                <a:schemeClr val="accent6"/>
              </a:solidFill>
            </a:endParaRPr>
          </a:p>
          <a:p>
            <a:endParaRPr lang="fr-CA" dirty="0" smtClean="0">
              <a:solidFill>
                <a:schemeClr val="accent6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0711" y="1600201"/>
            <a:ext cx="4369990" cy="4525963"/>
          </a:xfrm>
        </p:spPr>
        <p:txBody>
          <a:bodyPr/>
          <a:lstStyle/>
          <a:p>
            <a:r>
              <a:rPr lang="fr-CA" sz="3200" dirty="0" smtClean="0">
                <a:solidFill>
                  <a:schemeClr val="accent6"/>
                </a:solidFill>
              </a:rPr>
              <a:t>      </a:t>
            </a:r>
            <a:r>
              <a:rPr lang="fr-CA" u="sng" dirty="0" smtClean="0">
                <a:solidFill>
                  <a:schemeClr val="accent6"/>
                </a:solidFill>
              </a:rPr>
              <a:t>Communauté</a:t>
            </a: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Passion commune sans contrainte de temps.</a:t>
            </a:r>
          </a:p>
          <a:p>
            <a:pPr lvl="1">
              <a:buFontTx/>
              <a:buNone/>
            </a:pPr>
            <a:r>
              <a:rPr lang="fr-CA" sz="2000" dirty="0" smtClean="0">
                <a:solidFill>
                  <a:schemeClr val="accent6"/>
                </a:solidFill>
              </a:rPr>
              <a:t> </a:t>
            </a:r>
          </a:p>
          <a:p>
            <a:pPr lvl="1" algn="just"/>
            <a:r>
              <a:rPr lang="fr-CA" sz="1800" dirty="0" smtClean="0">
                <a:solidFill>
                  <a:schemeClr val="accent6"/>
                </a:solidFill>
              </a:rPr>
              <a:t>Pas de hiérarchie explicite.</a:t>
            </a:r>
          </a:p>
          <a:p>
            <a:pPr lvl="1" algn="just"/>
            <a:endParaRPr lang="fr-CA" sz="2000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Les </a:t>
            </a:r>
            <a:r>
              <a:rPr lang="fr-CA" sz="1800" i="1" dirty="0" err="1" smtClean="0">
                <a:solidFill>
                  <a:schemeClr val="accent6"/>
                </a:solidFill>
              </a:rPr>
              <a:t>newcomers</a:t>
            </a:r>
            <a:r>
              <a:rPr lang="fr-CA" sz="1800" dirty="0" smtClean="0">
                <a:solidFill>
                  <a:schemeClr val="accent6"/>
                </a:solidFill>
              </a:rPr>
              <a:t> sont introduits dans la communauté par «</a:t>
            </a:r>
            <a:r>
              <a:rPr lang="fr-CA" sz="1600" i="1" dirty="0" err="1" smtClean="0">
                <a:solidFill>
                  <a:schemeClr val="accent6"/>
                </a:solidFill>
              </a:rPr>
              <a:t>learning</a:t>
            </a:r>
            <a:r>
              <a:rPr lang="fr-CA" sz="1600" i="1" dirty="0" smtClean="0">
                <a:solidFill>
                  <a:schemeClr val="accent6"/>
                </a:solidFill>
              </a:rPr>
              <a:t> </a:t>
            </a:r>
            <a:r>
              <a:rPr lang="fr-CA" sz="1600" i="1" dirty="0" err="1" smtClean="0">
                <a:solidFill>
                  <a:schemeClr val="accent6"/>
                </a:solidFill>
              </a:rPr>
              <a:t>periphery</a:t>
            </a:r>
            <a:r>
              <a:rPr lang="fr-CA" sz="1600" i="1" dirty="0" smtClean="0">
                <a:solidFill>
                  <a:schemeClr val="accent6"/>
                </a:solidFill>
              </a:rPr>
              <a:t> participation »</a:t>
            </a:r>
          </a:p>
          <a:p>
            <a:pPr lvl="1"/>
            <a:endParaRPr lang="fr-CA" sz="1800" dirty="0" smtClean="0">
              <a:solidFill>
                <a:schemeClr val="accent6"/>
              </a:solidFill>
            </a:endParaRPr>
          </a:p>
          <a:p>
            <a:pPr lvl="1"/>
            <a:r>
              <a:rPr lang="fr-CA" sz="1800" dirty="0" smtClean="0">
                <a:solidFill>
                  <a:schemeClr val="accent6"/>
                </a:solidFill>
              </a:rPr>
              <a:t>Pas de difficulté à répliquer les routines</a:t>
            </a:r>
            <a:r>
              <a:rPr lang="fr-CA" sz="2000" dirty="0" smtClean="0">
                <a:solidFill>
                  <a:schemeClr val="accent6"/>
                </a:solidFill>
              </a:rPr>
              <a:t>. </a:t>
            </a:r>
          </a:p>
          <a:p>
            <a:pPr lvl="1" algn="just"/>
            <a:endParaRPr lang="fr-CA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WordArt 2"/>
          <p:cNvSpPr>
            <a:spLocks noChangeArrowheads="1" noChangeShapeType="1" noTextEdit="1"/>
          </p:cNvSpPr>
          <p:nvPr/>
        </p:nvSpPr>
        <p:spPr bwMode="auto">
          <a:xfrm>
            <a:off x="729192" y="114300"/>
            <a:ext cx="7966075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551"/>
              </a:avLst>
            </a:prstTxWarp>
          </a:bodyPr>
          <a:lstStyle/>
          <a:p>
            <a:pPr algn="ctr"/>
            <a:r>
              <a:rPr lang="fr-CA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17961" dir="2700000" algn="ctr" rotWithShape="0">
                    <a:srgbClr val="990000"/>
                  </a:outerShdw>
                </a:effectLst>
                <a:latin typeface="Impact"/>
              </a:rPr>
              <a:t>Levels of participation</a:t>
            </a:r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636324" y="1284289"/>
            <a:ext cx="8597239" cy="5037137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EDFFFF"/>
              </a:gs>
            </a:gsLst>
            <a:path path="shape">
              <a:fillToRect l="50000" t="50000" r="50000" b="50000"/>
            </a:path>
          </a:gradFill>
          <a:ln w="9525">
            <a:noFill/>
            <a:prstDash val="sysDot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7332" name="Oval 4"/>
          <p:cNvSpPr>
            <a:spLocks noChangeArrowheads="1"/>
          </p:cNvSpPr>
          <p:nvPr/>
        </p:nvSpPr>
        <p:spPr bwMode="auto">
          <a:xfrm>
            <a:off x="2273565" y="2851151"/>
            <a:ext cx="5522252" cy="3292475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7333" name="Oval 5"/>
          <p:cNvSpPr>
            <a:spLocks noChangeArrowheads="1"/>
          </p:cNvSpPr>
          <p:nvPr/>
        </p:nvSpPr>
        <p:spPr bwMode="auto">
          <a:xfrm>
            <a:off x="2890971" y="3781425"/>
            <a:ext cx="4099983" cy="2281238"/>
          </a:xfrm>
          <a:prstGeom prst="ellipse">
            <a:avLst/>
          </a:prstGeom>
          <a:solidFill>
            <a:srgbClr val="00E7E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27334" name="Oval 6"/>
          <p:cNvSpPr>
            <a:spLocks noChangeArrowheads="1"/>
          </p:cNvSpPr>
          <p:nvPr/>
        </p:nvSpPr>
        <p:spPr bwMode="auto">
          <a:xfrm>
            <a:off x="3745707" y="4795839"/>
            <a:ext cx="2438665" cy="1031875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fr-F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5382949" y="3417889"/>
            <a:ext cx="152373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b="1">
                <a:solidFill>
                  <a:srgbClr val="CC3399"/>
                </a:solidFill>
              </a:rPr>
              <a:t>occasional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7223125" y="1314451"/>
            <a:ext cx="185909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CC3399"/>
                </a:solidFill>
              </a:rPr>
              <a:t>transactional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5996914" y="2538414"/>
            <a:ext cx="1465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b="1">
                <a:solidFill>
                  <a:srgbClr val="CC3399"/>
                </a:solidFill>
              </a:rPr>
              <a:t>peripheral</a:t>
            </a: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4965039" y="4085530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CC3399"/>
                </a:solidFill>
              </a:rPr>
              <a:t>active 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3451623" y="5461894"/>
            <a:ext cx="1616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CC3399"/>
                </a:solidFill>
              </a:rPr>
              <a:t>coordinator</a:t>
            </a:r>
          </a:p>
        </p:txBody>
      </p:sp>
      <p:pic>
        <p:nvPicPr>
          <p:cNvPr id="43021" name="Picture 12" descr="D:\IMAGES\BUS_IND\OFF_PEOP\ANP000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864" y="3630614"/>
            <a:ext cx="466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3" descr="D:\IMAGES\BUS_IND\OFF_PEOP\ANP0000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159" y="4787900"/>
            <a:ext cx="50905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4" descr="D:\IMAGES\BUS_IND\OFF_PEOP\ANN0004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987925"/>
            <a:ext cx="120041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4339035" y="4804669"/>
            <a:ext cx="1616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CC3399"/>
                </a:solidFill>
              </a:rPr>
              <a:t>core group</a:t>
            </a:r>
          </a:p>
        </p:txBody>
      </p:sp>
      <p:pic>
        <p:nvPicPr>
          <p:cNvPr id="43025" name="Picture 16" descr="D:\IMAGES\BUS_IND\OFF_PEOP\ANO0000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207" y="3846513"/>
            <a:ext cx="381794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7" descr="D:\IMAGES\BUS_IND\OFF_PEOP\ANO00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8916" y="1323976"/>
            <a:ext cx="294084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18" descr="D:\IMAGES\BUS_IND\OFF_PEOP\ANO00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8907" y="1293814"/>
            <a:ext cx="29408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Freeform 19"/>
          <p:cNvSpPr>
            <a:spLocks/>
          </p:cNvSpPr>
          <p:nvPr/>
        </p:nvSpPr>
        <p:spPr bwMode="auto">
          <a:xfrm>
            <a:off x="2958042" y="2413001"/>
            <a:ext cx="44715" cy="15875"/>
          </a:xfrm>
          <a:custGeom>
            <a:avLst/>
            <a:gdLst>
              <a:gd name="T0" fmla="*/ 2147483647 w 319"/>
              <a:gd name="T1" fmla="*/ 2147483647 h 124"/>
              <a:gd name="T2" fmla="*/ 2147483647 w 319"/>
              <a:gd name="T3" fmla="*/ 2147483647 h 124"/>
              <a:gd name="T4" fmla="*/ 2147483647 w 319"/>
              <a:gd name="T5" fmla="*/ 2147483647 h 124"/>
              <a:gd name="T6" fmla="*/ 2147483647 w 319"/>
              <a:gd name="T7" fmla="*/ 2147483647 h 124"/>
              <a:gd name="T8" fmla="*/ 2147483647 w 319"/>
              <a:gd name="T9" fmla="*/ 2147483647 h 124"/>
              <a:gd name="T10" fmla="*/ 2147483647 w 319"/>
              <a:gd name="T11" fmla="*/ 2147483647 h 124"/>
              <a:gd name="T12" fmla="*/ 2147483647 w 319"/>
              <a:gd name="T13" fmla="*/ 2147483647 h 124"/>
              <a:gd name="T14" fmla="*/ 2147483647 w 319"/>
              <a:gd name="T15" fmla="*/ 2147483647 h 124"/>
              <a:gd name="T16" fmla="*/ 2147483647 w 319"/>
              <a:gd name="T17" fmla="*/ 2147483647 h 124"/>
              <a:gd name="T18" fmla="*/ 2147483647 w 319"/>
              <a:gd name="T19" fmla="*/ 2147483647 h 124"/>
              <a:gd name="T20" fmla="*/ 2147483647 w 319"/>
              <a:gd name="T21" fmla="*/ 2147483647 h 124"/>
              <a:gd name="T22" fmla="*/ 2147483647 w 319"/>
              <a:gd name="T23" fmla="*/ 2147483647 h 124"/>
              <a:gd name="T24" fmla="*/ 2147483647 w 319"/>
              <a:gd name="T25" fmla="*/ 2147483647 h 124"/>
              <a:gd name="T26" fmla="*/ 2147483647 w 319"/>
              <a:gd name="T27" fmla="*/ 2147483647 h 124"/>
              <a:gd name="T28" fmla="*/ 2147483647 w 319"/>
              <a:gd name="T29" fmla="*/ 2147483647 h 124"/>
              <a:gd name="T30" fmla="*/ 2147483647 w 319"/>
              <a:gd name="T31" fmla="*/ 2147483647 h 124"/>
              <a:gd name="T32" fmla="*/ 2147483647 w 319"/>
              <a:gd name="T33" fmla="*/ 2147483647 h 124"/>
              <a:gd name="T34" fmla="*/ 2147483647 w 319"/>
              <a:gd name="T35" fmla="*/ 2147483647 h 124"/>
              <a:gd name="T36" fmla="*/ 2147483647 w 319"/>
              <a:gd name="T37" fmla="*/ 2147483647 h 124"/>
              <a:gd name="T38" fmla="*/ 2147483647 w 319"/>
              <a:gd name="T39" fmla="*/ 2147483647 h 124"/>
              <a:gd name="T40" fmla="*/ 2147483647 w 319"/>
              <a:gd name="T41" fmla="*/ 2147483647 h 124"/>
              <a:gd name="T42" fmla="*/ 2147483647 w 319"/>
              <a:gd name="T43" fmla="*/ 2147483647 h 124"/>
              <a:gd name="T44" fmla="*/ 2147483647 w 319"/>
              <a:gd name="T45" fmla="*/ 2147483647 h 124"/>
              <a:gd name="T46" fmla="*/ 2147483647 w 319"/>
              <a:gd name="T47" fmla="*/ 2147483647 h 124"/>
              <a:gd name="T48" fmla="*/ 2147483647 w 319"/>
              <a:gd name="T49" fmla="*/ 2147483647 h 124"/>
              <a:gd name="T50" fmla="*/ 2147483647 w 319"/>
              <a:gd name="T51" fmla="*/ 2147483647 h 124"/>
              <a:gd name="T52" fmla="*/ 2147483647 w 319"/>
              <a:gd name="T53" fmla="*/ 2147483647 h 124"/>
              <a:gd name="T54" fmla="*/ 2147483647 w 319"/>
              <a:gd name="T55" fmla="*/ 2147483647 h 124"/>
              <a:gd name="T56" fmla="*/ 2147483647 w 319"/>
              <a:gd name="T57" fmla="*/ 2147483647 h 124"/>
              <a:gd name="T58" fmla="*/ 2147483647 w 319"/>
              <a:gd name="T59" fmla="*/ 2147483647 h 124"/>
              <a:gd name="T60" fmla="*/ 2147483647 w 319"/>
              <a:gd name="T61" fmla="*/ 0 h 124"/>
              <a:gd name="T62" fmla="*/ 2147483647 w 319"/>
              <a:gd name="T63" fmla="*/ 0 h 124"/>
              <a:gd name="T64" fmla="*/ 2147483647 w 319"/>
              <a:gd name="T65" fmla="*/ 2147483647 h 124"/>
              <a:gd name="T66" fmla="*/ 2147483647 w 319"/>
              <a:gd name="T67" fmla="*/ 2147483647 h 124"/>
              <a:gd name="T68" fmla="*/ 0 w 319"/>
              <a:gd name="T69" fmla="*/ 2147483647 h 124"/>
              <a:gd name="T70" fmla="*/ 0 w 319"/>
              <a:gd name="T71" fmla="*/ 2147483647 h 124"/>
              <a:gd name="T72" fmla="*/ 2147483647 w 319"/>
              <a:gd name="T73" fmla="*/ 2147483647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19"/>
              <a:gd name="T112" fmla="*/ 0 h 124"/>
              <a:gd name="T113" fmla="*/ 319 w 319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19" h="124">
                <a:moveTo>
                  <a:pt x="31" y="74"/>
                </a:moveTo>
                <a:lnTo>
                  <a:pt x="31" y="74"/>
                </a:lnTo>
                <a:lnTo>
                  <a:pt x="47" y="64"/>
                </a:lnTo>
                <a:lnTo>
                  <a:pt x="65" y="59"/>
                </a:lnTo>
                <a:lnTo>
                  <a:pt x="83" y="56"/>
                </a:lnTo>
                <a:lnTo>
                  <a:pt x="105" y="56"/>
                </a:lnTo>
                <a:lnTo>
                  <a:pt x="127" y="58"/>
                </a:lnTo>
                <a:lnTo>
                  <a:pt x="148" y="62"/>
                </a:lnTo>
                <a:lnTo>
                  <a:pt x="169" y="67"/>
                </a:lnTo>
                <a:lnTo>
                  <a:pt x="191" y="76"/>
                </a:lnTo>
                <a:lnTo>
                  <a:pt x="211" y="83"/>
                </a:lnTo>
                <a:lnTo>
                  <a:pt x="228" y="91"/>
                </a:lnTo>
                <a:lnTo>
                  <a:pt x="244" y="99"/>
                </a:lnTo>
                <a:lnTo>
                  <a:pt x="260" y="108"/>
                </a:lnTo>
                <a:lnTo>
                  <a:pt x="272" y="115"/>
                </a:lnTo>
                <a:lnTo>
                  <a:pt x="281" y="119"/>
                </a:lnTo>
                <a:lnTo>
                  <a:pt x="287" y="123"/>
                </a:lnTo>
                <a:lnTo>
                  <a:pt x="288" y="124"/>
                </a:lnTo>
                <a:lnTo>
                  <a:pt x="319" y="77"/>
                </a:lnTo>
                <a:lnTo>
                  <a:pt x="316" y="76"/>
                </a:lnTo>
                <a:lnTo>
                  <a:pt x="310" y="71"/>
                </a:lnTo>
                <a:lnTo>
                  <a:pt x="299" y="65"/>
                </a:lnTo>
                <a:lnTo>
                  <a:pt x="287" y="58"/>
                </a:lnTo>
                <a:lnTo>
                  <a:pt x="271" y="50"/>
                </a:lnTo>
                <a:lnTo>
                  <a:pt x="253" y="39"/>
                </a:lnTo>
                <a:lnTo>
                  <a:pt x="232" y="31"/>
                </a:lnTo>
                <a:lnTo>
                  <a:pt x="209" y="22"/>
                </a:lnTo>
                <a:lnTo>
                  <a:pt x="185" y="14"/>
                </a:lnTo>
                <a:lnTo>
                  <a:pt x="161" y="6"/>
                </a:lnTo>
                <a:lnTo>
                  <a:pt x="134" y="2"/>
                </a:lnTo>
                <a:lnTo>
                  <a:pt x="107" y="0"/>
                </a:lnTo>
                <a:lnTo>
                  <a:pt x="81" y="0"/>
                </a:lnTo>
                <a:lnTo>
                  <a:pt x="53" y="3"/>
                </a:lnTo>
                <a:lnTo>
                  <a:pt x="26" y="13"/>
                </a:lnTo>
                <a:lnTo>
                  <a:pt x="0" y="26"/>
                </a:lnTo>
                <a:lnTo>
                  <a:pt x="31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29" name="Freeform 20"/>
          <p:cNvSpPr>
            <a:spLocks/>
          </p:cNvSpPr>
          <p:nvPr/>
        </p:nvSpPr>
        <p:spPr bwMode="auto">
          <a:xfrm>
            <a:off x="2925367" y="2416175"/>
            <a:ext cx="36115" cy="65088"/>
          </a:xfrm>
          <a:custGeom>
            <a:avLst/>
            <a:gdLst>
              <a:gd name="T0" fmla="*/ 2147483647 w 254"/>
              <a:gd name="T1" fmla="*/ 2147483647 h 490"/>
              <a:gd name="T2" fmla="*/ 2147483647 w 254"/>
              <a:gd name="T3" fmla="*/ 2147483647 h 490"/>
              <a:gd name="T4" fmla="*/ 2147483647 w 254"/>
              <a:gd name="T5" fmla="*/ 2147483647 h 490"/>
              <a:gd name="T6" fmla="*/ 2147483647 w 254"/>
              <a:gd name="T7" fmla="*/ 2147483647 h 490"/>
              <a:gd name="T8" fmla="*/ 2147483647 w 254"/>
              <a:gd name="T9" fmla="*/ 2147483647 h 490"/>
              <a:gd name="T10" fmla="*/ 2147483647 w 254"/>
              <a:gd name="T11" fmla="*/ 2147483647 h 490"/>
              <a:gd name="T12" fmla="*/ 2147483647 w 254"/>
              <a:gd name="T13" fmla="*/ 2147483647 h 490"/>
              <a:gd name="T14" fmla="*/ 2147483647 w 254"/>
              <a:gd name="T15" fmla="*/ 2147483647 h 490"/>
              <a:gd name="T16" fmla="*/ 2147483647 w 254"/>
              <a:gd name="T17" fmla="*/ 2147483647 h 490"/>
              <a:gd name="T18" fmla="*/ 2147483647 w 254"/>
              <a:gd name="T19" fmla="*/ 2147483647 h 490"/>
              <a:gd name="T20" fmla="*/ 2147483647 w 254"/>
              <a:gd name="T21" fmla="*/ 2147483647 h 490"/>
              <a:gd name="T22" fmla="*/ 2147483647 w 254"/>
              <a:gd name="T23" fmla="*/ 2147483647 h 490"/>
              <a:gd name="T24" fmla="*/ 2147483647 w 254"/>
              <a:gd name="T25" fmla="*/ 2147483647 h 490"/>
              <a:gd name="T26" fmla="*/ 2147483647 w 254"/>
              <a:gd name="T27" fmla="*/ 2147483647 h 490"/>
              <a:gd name="T28" fmla="*/ 2147483647 w 254"/>
              <a:gd name="T29" fmla="*/ 2147483647 h 490"/>
              <a:gd name="T30" fmla="*/ 2147483647 w 254"/>
              <a:gd name="T31" fmla="*/ 2147483647 h 490"/>
              <a:gd name="T32" fmla="*/ 2147483647 w 254"/>
              <a:gd name="T33" fmla="*/ 2147483647 h 490"/>
              <a:gd name="T34" fmla="*/ 2147483647 w 254"/>
              <a:gd name="T35" fmla="*/ 2147483647 h 490"/>
              <a:gd name="T36" fmla="*/ 2147483647 w 254"/>
              <a:gd name="T37" fmla="*/ 0 h 490"/>
              <a:gd name="T38" fmla="*/ 2147483647 w 254"/>
              <a:gd name="T39" fmla="*/ 2147483647 h 490"/>
              <a:gd name="T40" fmla="*/ 2147483647 w 254"/>
              <a:gd name="T41" fmla="*/ 2147483647 h 490"/>
              <a:gd name="T42" fmla="*/ 2147483647 w 254"/>
              <a:gd name="T43" fmla="*/ 2147483647 h 490"/>
              <a:gd name="T44" fmla="*/ 2147483647 w 254"/>
              <a:gd name="T45" fmla="*/ 2147483647 h 490"/>
              <a:gd name="T46" fmla="*/ 2147483647 w 254"/>
              <a:gd name="T47" fmla="*/ 2147483647 h 490"/>
              <a:gd name="T48" fmla="*/ 2147483647 w 254"/>
              <a:gd name="T49" fmla="*/ 2147483647 h 490"/>
              <a:gd name="T50" fmla="*/ 2147483647 w 254"/>
              <a:gd name="T51" fmla="*/ 2147483647 h 490"/>
              <a:gd name="T52" fmla="*/ 2147483647 w 254"/>
              <a:gd name="T53" fmla="*/ 2147483647 h 490"/>
              <a:gd name="T54" fmla="*/ 2147483647 w 254"/>
              <a:gd name="T55" fmla="*/ 2147483647 h 490"/>
              <a:gd name="T56" fmla="*/ 2147483647 w 254"/>
              <a:gd name="T57" fmla="*/ 2147483647 h 490"/>
              <a:gd name="T58" fmla="*/ 2147483647 w 254"/>
              <a:gd name="T59" fmla="*/ 2147483647 h 490"/>
              <a:gd name="T60" fmla="*/ 2147483647 w 254"/>
              <a:gd name="T61" fmla="*/ 2147483647 h 490"/>
              <a:gd name="T62" fmla="*/ 2147483647 w 254"/>
              <a:gd name="T63" fmla="*/ 2147483647 h 490"/>
              <a:gd name="T64" fmla="*/ 2147483647 w 254"/>
              <a:gd name="T65" fmla="*/ 2147483647 h 490"/>
              <a:gd name="T66" fmla="*/ 2147483647 w 254"/>
              <a:gd name="T67" fmla="*/ 2147483647 h 490"/>
              <a:gd name="T68" fmla="*/ 2147483647 w 254"/>
              <a:gd name="T69" fmla="*/ 2147483647 h 490"/>
              <a:gd name="T70" fmla="*/ 2147483647 w 254"/>
              <a:gd name="T71" fmla="*/ 2147483647 h 490"/>
              <a:gd name="T72" fmla="*/ 2147483647 w 254"/>
              <a:gd name="T73" fmla="*/ 2147483647 h 490"/>
              <a:gd name="T74" fmla="*/ 0 w 254"/>
              <a:gd name="T75" fmla="*/ 2147483647 h 490"/>
              <a:gd name="T76" fmla="*/ 2147483647 w 254"/>
              <a:gd name="T77" fmla="*/ 2147483647 h 490"/>
              <a:gd name="T78" fmla="*/ 2147483647 w 254"/>
              <a:gd name="T79" fmla="*/ 2147483647 h 4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4"/>
              <a:gd name="T121" fmla="*/ 0 h 490"/>
              <a:gd name="T122" fmla="*/ 254 w 254"/>
              <a:gd name="T123" fmla="*/ 490 h 4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4" h="490">
                <a:moveTo>
                  <a:pt x="41" y="435"/>
                </a:moveTo>
                <a:lnTo>
                  <a:pt x="65" y="472"/>
                </a:lnTo>
                <a:lnTo>
                  <a:pt x="67" y="468"/>
                </a:lnTo>
                <a:lnTo>
                  <a:pt x="71" y="454"/>
                </a:lnTo>
                <a:lnTo>
                  <a:pt x="78" y="435"/>
                </a:lnTo>
                <a:lnTo>
                  <a:pt x="88" y="410"/>
                </a:lnTo>
                <a:lnTo>
                  <a:pt x="99" y="379"/>
                </a:lnTo>
                <a:lnTo>
                  <a:pt x="111" y="344"/>
                </a:lnTo>
                <a:lnTo>
                  <a:pt x="126" y="308"/>
                </a:lnTo>
                <a:lnTo>
                  <a:pt x="140" y="269"/>
                </a:lnTo>
                <a:lnTo>
                  <a:pt x="157" y="230"/>
                </a:lnTo>
                <a:lnTo>
                  <a:pt x="174" y="192"/>
                </a:lnTo>
                <a:lnTo>
                  <a:pt x="190" y="156"/>
                </a:lnTo>
                <a:lnTo>
                  <a:pt x="207" y="123"/>
                </a:lnTo>
                <a:lnTo>
                  <a:pt x="221" y="93"/>
                </a:lnTo>
                <a:lnTo>
                  <a:pt x="235" y="70"/>
                </a:lnTo>
                <a:lnTo>
                  <a:pt x="248" y="55"/>
                </a:lnTo>
                <a:lnTo>
                  <a:pt x="254" y="48"/>
                </a:lnTo>
                <a:lnTo>
                  <a:pt x="223" y="0"/>
                </a:lnTo>
                <a:lnTo>
                  <a:pt x="205" y="18"/>
                </a:lnTo>
                <a:lnTo>
                  <a:pt x="189" y="39"/>
                </a:lnTo>
                <a:lnTo>
                  <a:pt x="171" y="66"/>
                </a:lnTo>
                <a:lnTo>
                  <a:pt x="155" y="98"/>
                </a:lnTo>
                <a:lnTo>
                  <a:pt x="138" y="133"/>
                </a:lnTo>
                <a:lnTo>
                  <a:pt x="122" y="170"/>
                </a:lnTo>
                <a:lnTo>
                  <a:pt x="105" y="209"/>
                </a:lnTo>
                <a:lnTo>
                  <a:pt x="89" y="248"/>
                </a:lnTo>
                <a:lnTo>
                  <a:pt x="72" y="288"/>
                </a:lnTo>
                <a:lnTo>
                  <a:pt x="58" y="326"/>
                </a:lnTo>
                <a:lnTo>
                  <a:pt x="45" y="360"/>
                </a:lnTo>
                <a:lnTo>
                  <a:pt x="34" y="391"/>
                </a:lnTo>
                <a:lnTo>
                  <a:pt x="25" y="416"/>
                </a:lnTo>
                <a:lnTo>
                  <a:pt x="17" y="436"/>
                </a:lnTo>
                <a:lnTo>
                  <a:pt x="13" y="449"/>
                </a:lnTo>
                <a:lnTo>
                  <a:pt x="11" y="453"/>
                </a:lnTo>
                <a:lnTo>
                  <a:pt x="35" y="490"/>
                </a:lnTo>
                <a:lnTo>
                  <a:pt x="11" y="453"/>
                </a:lnTo>
                <a:lnTo>
                  <a:pt x="0" y="486"/>
                </a:lnTo>
                <a:lnTo>
                  <a:pt x="35" y="490"/>
                </a:lnTo>
                <a:lnTo>
                  <a:pt x="41" y="4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0" name="Freeform 21"/>
          <p:cNvSpPr>
            <a:spLocks/>
          </p:cNvSpPr>
          <p:nvPr/>
        </p:nvSpPr>
        <p:spPr bwMode="auto">
          <a:xfrm>
            <a:off x="2930525" y="2473326"/>
            <a:ext cx="34396" cy="11113"/>
          </a:xfrm>
          <a:custGeom>
            <a:avLst/>
            <a:gdLst>
              <a:gd name="T0" fmla="*/ 2147483647 w 244"/>
              <a:gd name="T1" fmla="*/ 2147483647 h 87"/>
              <a:gd name="T2" fmla="*/ 2147483647 w 244"/>
              <a:gd name="T3" fmla="*/ 2147483647 h 87"/>
              <a:gd name="T4" fmla="*/ 2147483647 w 244"/>
              <a:gd name="T5" fmla="*/ 0 h 87"/>
              <a:gd name="T6" fmla="*/ 0 w 244"/>
              <a:gd name="T7" fmla="*/ 2147483647 h 87"/>
              <a:gd name="T8" fmla="*/ 2147483647 w 244"/>
              <a:gd name="T9" fmla="*/ 2147483647 h 87"/>
              <a:gd name="T10" fmla="*/ 2147483647 w 244"/>
              <a:gd name="T11" fmla="*/ 2147483647 h 87"/>
              <a:gd name="T12" fmla="*/ 2147483647 w 244"/>
              <a:gd name="T13" fmla="*/ 2147483647 h 87"/>
              <a:gd name="T14" fmla="*/ 2147483647 w 244"/>
              <a:gd name="T15" fmla="*/ 2147483647 h 87"/>
              <a:gd name="T16" fmla="*/ 2147483647 w 244"/>
              <a:gd name="T17" fmla="*/ 2147483647 h 87"/>
              <a:gd name="T18" fmla="*/ 2147483647 w 244"/>
              <a:gd name="T19" fmla="*/ 214748364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4"/>
              <a:gd name="T31" fmla="*/ 0 h 87"/>
              <a:gd name="T32" fmla="*/ 244 w 244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4" h="87">
                <a:moveTo>
                  <a:pt x="192" y="45"/>
                </a:moveTo>
                <a:lnTo>
                  <a:pt x="221" y="28"/>
                </a:lnTo>
                <a:lnTo>
                  <a:pt x="6" y="0"/>
                </a:lnTo>
                <a:lnTo>
                  <a:pt x="0" y="55"/>
                </a:lnTo>
                <a:lnTo>
                  <a:pt x="215" y="84"/>
                </a:lnTo>
                <a:lnTo>
                  <a:pt x="244" y="68"/>
                </a:lnTo>
                <a:lnTo>
                  <a:pt x="215" y="84"/>
                </a:lnTo>
                <a:lnTo>
                  <a:pt x="235" y="87"/>
                </a:lnTo>
                <a:lnTo>
                  <a:pt x="244" y="68"/>
                </a:lnTo>
                <a:lnTo>
                  <a:pt x="192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1" name="Freeform 22"/>
          <p:cNvSpPr>
            <a:spLocks/>
          </p:cNvSpPr>
          <p:nvPr/>
        </p:nvSpPr>
        <p:spPr bwMode="auto">
          <a:xfrm>
            <a:off x="2958042" y="2436814"/>
            <a:ext cx="25797" cy="46037"/>
          </a:xfrm>
          <a:custGeom>
            <a:avLst/>
            <a:gdLst>
              <a:gd name="T0" fmla="*/ 2147483647 w 176"/>
              <a:gd name="T1" fmla="*/ 2147483647 h 344"/>
              <a:gd name="T2" fmla="*/ 2147483647 w 176"/>
              <a:gd name="T3" fmla="*/ 2147483647 h 344"/>
              <a:gd name="T4" fmla="*/ 2147483647 w 176"/>
              <a:gd name="T5" fmla="*/ 2147483647 h 344"/>
              <a:gd name="T6" fmla="*/ 2147483647 w 176"/>
              <a:gd name="T7" fmla="*/ 2147483647 h 344"/>
              <a:gd name="T8" fmla="*/ 2147483647 w 176"/>
              <a:gd name="T9" fmla="*/ 2147483647 h 344"/>
              <a:gd name="T10" fmla="*/ 2147483647 w 176"/>
              <a:gd name="T11" fmla="*/ 2147483647 h 344"/>
              <a:gd name="T12" fmla="*/ 2147483647 w 176"/>
              <a:gd name="T13" fmla="*/ 2147483647 h 344"/>
              <a:gd name="T14" fmla="*/ 2147483647 w 176"/>
              <a:gd name="T15" fmla="*/ 2147483647 h 344"/>
              <a:gd name="T16" fmla="*/ 2147483647 w 176"/>
              <a:gd name="T17" fmla="*/ 2147483647 h 344"/>
              <a:gd name="T18" fmla="*/ 0 w 176"/>
              <a:gd name="T19" fmla="*/ 2147483647 h 344"/>
              <a:gd name="T20" fmla="*/ 2147483647 w 176"/>
              <a:gd name="T21" fmla="*/ 2147483647 h 344"/>
              <a:gd name="T22" fmla="*/ 2147483647 w 176"/>
              <a:gd name="T23" fmla="*/ 2147483647 h 344"/>
              <a:gd name="T24" fmla="*/ 2147483647 w 176"/>
              <a:gd name="T25" fmla="*/ 2147483647 h 344"/>
              <a:gd name="T26" fmla="*/ 2147483647 w 176"/>
              <a:gd name="T27" fmla="*/ 2147483647 h 344"/>
              <a:gd name="T28" fmla="*/ 2147483647 w 176"/>
              <a:gd name="T29" fmla="*/ 2147483647 h 344"/>
              <a:gd name="T30" fmla="*/ 2147483647 w 176"/>
              <a:gd name="T31" fmla="*/ 2147483647 h 344"/>
              <a:gd name="T32" fmla="*/ 2147483647 w 176"/>
              <a:gd name="T33" fmla="*/ 2147483647 h 344"/>
              <a:gd name="T34" fmla="*/ 2147483647 w 176"/>
              <a:gd name="T35" fmla="*/ 2147483647 h 344"/>
              <a:gd name="T36" fmla="*/ 2147483647 w 176"/>
              <a:gd name="T37" fmla="*/ 2147483647 h 344"/>
              <a:gd name="T38" fmla="*/ 2147483647 w 176"/>
              <a:gd name="T39" fmla="*/ 2147483647 h 344"/>
              <a:gd name="T40" fmla="*/ 2147483647 w 176"/>
              <a:gd name="T41" fmla="*/ 2147483647 h 344"/>
              <a:gd name="T42" fmla="*/ 2147483647 w 176"/>
              <a:gd name="T43" fmla="*/ 0 h 344"/>
              <a:gd name="T44" fmla="*/ 2147483647 w 176"/>
              <a:gd name="T45" fmla="*/ 2147483647 h 344"/>
              <a:gd name="T46" fmla="*/ 2147483647 w 176"/>
              <a:gd name="T47" fmla="*/ 2147483647 h 3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6"/>
              <a:gd name="T73" fmla="*/ 0 h 344"/>
              <a:gd name="T74" fmla="*/ 176 w 176"/>
              <a:gd name="T75" fmla="*/ 344 h 3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6" h="344">
                <a:moveTo>
                  <a:pt x="176" y="76"/>
                </a:moveTo>
                <a:lnTo>
                  <a:pt x="123" y="68"/>
                </a:lnTo>
                <a:lnTo>
                  <a:pt x="106" y="102"/>
                </a:lnTo>
                <a:lnTo>
                  <a:pt x="85" y="141"/>
                </a:lnTo>
                <a:lnTo>
                  <a:pt x="64" y="182"/>
                </a:lnTo>
                <a:lnTo>
                  <a:pt x="45" y="225"/>
                </a:lnTo>
                <a:lnTo>
                  <a:pt x="27" y="262"/>
                </a:lnTo>
                <a:lnTo>
                  <a:pt x="14" y="293"/>
                </a:lnTo>
                <a:lnTo>
                  <a:pt x="3" y="313"/>
                </a:lnTo>
                <a:lnTo>
                  <a:pt x="0" y="321"/>
                </a:lnTo>
                <a:lnTo>
                  <a:pt x="52" y="344"/>
                </a:lnTo>
                <a:lnTo>
                  <a:pt x="55" y="338"/>
                </a:lnTo>
                <a:lnTo>
                  <a:pt x="66" y="316"/>
                </a:lnTo>
                <a:lnTo>
                  <a:pt x="79" y="285"/>
                </a:lnTo>
                <a:lnTo>
                  <a:pt x="97" y="248"/>
                </a:lnTo>
                <a:lnTo>
                  <a:pt x="116" y="207"/>
                </a:lnTo>
                <a:lnTo>
                  <a:pt x="137" y="166"/>
                </a:lnTo>
                <a:lnTo>
                  <a:pt x="156" y="127"/>
                </a:lnTo>
                <a:lnTo>
                  <a:pt x="173" y="94"/>
                </a:lnTo>
                <a:lnTo>
                  <a:pt x="120" y="86"/>
                </a:lnTo>
                <a:lnTo>
                  <a:pt x="176" y="76"/>
                </a:lnTo>
                <a:lnTo>
                  <a:pt x="160" y="0"/>
                </a:lnTo>
                <a:lnTo>
                  <a:pt x="123" y="68"/>
                </a:lnTo>
                <a:lnTo>
                  <a:pt x="176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2" name="Freeform 23"/>
          <p:cNvSpPr>
            <a:spLocks/>
          </p:cNvSpPr>
          <p:nvPr/>
        </p:nvSpPr>
        <p:spPr bwMode="auto">
          <a:xfrm>
            <a:off x="2959763" y="2446338"/>
            <a:ext cx="24077" cy="44450"/>
          </a:xfrm>
          <a:custGeom>
            <a:avLst/>
            <a:gdLst>
              <a:gd name="T0" fmla="*/ 2147483647 w 159"/>
              <a:gd name="T1" fmla="*/ 2147483647 h 328"/>
              <a:gd name="T2" fmla="*/ 2147483647 w 159"/>
              <a:gd name="T3" fmla="*/ 2147483647 h 328"/>
              <a:gd name="T4" fmla="*/ 2147483647 w 159"/>
              <a:gd name="T5" fmla="*/ 2147483647 h 328"/>
              <a:gd name="T6" fmla="*/ 2147483647 w 159"/>
              <a:gd name="T7" fmla="*/ 2147483647 h 328"/>
              <a:gd name="T8" fmla="*/ 2147483647 w 159"/>
              <a:gd name="T9" fmla="*/ 2147483647 h 328"/>
              <a:gd name="T10" fmla="*/ 2147483647 w 159"/>
              <a:gd name="T11" fmla="*/ 2147483647 h 328"/>
              <a:gd name="T12" fmla="*/ 2147483647 w 159"/>
              <a:gd name="T13" fmla="*/ 2147483647 h 328"/>
              <a:gd name="T14" fmla="*/ 2147483647 w 159"/>
              <a:gd name="T15" fmla="*/ 2147483647 h 328"/>
              <a:gd name="T16" fmla="*/ 2147483647 w 159"/>
              <a:gd name="T17" fmla="*/ 2147483647 h 328"/>
              <a:gd name="T18" fmla="*/ 2147483647 w 159"/>
              <a:gd name="T19" fmla="*/ 0 h 328"/>
              <a:gd name="T20" fmla="*/ 2147483647 w 159"/>
              <a:gd name="T21" fmla="*/ 2147483647 h 328"/>
              <a:gd name="T22" fmla="*/ 2147483647 w 159"/>
              <a:gd name="T23" fmla="*/ 2147483647 h 328"/>
              <a:gd name="T24" fmla="*/ 2147483647 w 159"/>
              <a:gd name="T25" fmla="*/ 2147483647 h 328"/>
              <a:gd name="T26" fmla="*/ 2147483647 w 159"/>
              <a:gd name="T27" fmla="*/ 2147483647 h 328"/>
              <a:gd name="T28" fmla="*/ 2147483647 w 159"/>
              <a:gd name="T29" fmla="*/ 2147483647 h 328"/>
              <a:gd name="T30" fmla="*/ 2147483647 w 159"/>
              <a:gd name="T31" fmla="*/ 2147483647 h 328"/>
              <a:gd name="T32" fmla="*/ 2147483647 w 159"/>
              <a:gd name="T33" fmla="*/ 2147483647 h 328"/>
              <a:gd name="T34" fmla="*/ 2147483647 w 159"/>
              <a:gd name="T35" fmla="*/ 2147483647 h 328"/>
              <a:gd name="T36" fmla="*/ 2147483647 w 159"/>
              <a:gd name="T37" fmla="*/ 2147483647 h 328"/>
              <a:gd name="T38" fmla="*/ 2147483647 w 159"/>
              <a:gd name="T39" fmla="*/ 2147483647 h 328"/>
              <a:gd name="T40" fmla="*/ 2147483647 w 159"/>
              <a:gd name="T41" fmla="*/ 2147483647 h 328"/>
              <a:gd name="T42" fmla="*/ 0 w 159"/>
              <a:gd name="T43" fmla="*/ 2147483647 h 328"/>
              <a:gd name="T44" fmla="*/ 2147483647 w 159"/>
              <a:gd name="T45" fmla="*/ 2147483647 h 328"/>
              <a:gd name="T46" fmla="*/ 2147483647 w 159"/>
              <a:gd name="T47" fmla="*/ 2147483647 h 3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9"/>
              <a:gd name="T73" fmla="*/ 0 h 328"/>
              <a:gd name="T74" fmla="*/ 159 w 159"/>
              <a:gd name="T75" fmla="*/ 328 h 3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9" h="328">
                <a:moveTo>
                  <a:pt x="67" y="192"/>
                </a:moveTo>
                <a:lnTo>
                  <a:pt x="112" y="225"/>
                </a:lnTo>
                <a:lnTo>
                  <a:pt x="123" y="198"/>
                </a:lnTo>
                <a:lnTo>
                  <a:pt x="132" y="170"/>
                </a:lnTo>
                <a:lnTo>
                  <a:pt x="142" y="137"/>
                </a:lnTo>
                <a:lnTo>
                  <a:pt x="149" y="105"/>
                </a:lnTo>
                <a:lnTo>
                  <a:pt x="154" y="75"/>
                </a:lnTo>
                <a:lnTo>
                  <a:pt x="157" y="46"/>
                </a:lnTo>
                <a:lnTo>
                  <a:pt x="159" y="22"/>
                </a:lnTo>
                <a:lnTo>
                  <a:pt x="157" y="0"/>
                </a:lnTo>
                <a:lnTo>
                  <a:pt x="101" y="10"/>
                </a:lnTo>
                <a:lnTo>
                  <a:pt x="101" y="22"/>
                </a:lnTo>
                <a:lnTo>
                  <a:pt x="101" y="42"/>
                </a:lnTo>
                <a:lnTo>
                  <a:pt x="98" y="67"/>
                </a:lnTo>
                <a:lnTo>
                  <a:pt x="93" y="95"/>
                </a:lnTo>
                <a:lnTo>
                  <a:pt x="86" y="125"/>
                </a:lnTo>
                <a:lnTo>
                  <a:pt x="79" y="153"/>
                </a:lnTo>
                <a:lnTo>
                  <a:pt x="69" y="180"/>
                </a:lnTo>
                <a:lnTo>
                  <a:pt x="60" y="201"/>
                </a:lnTo>
                <a:lnTo>
                  <a:pt x="104" y="234"/>
                </a:lnTo>
                <a:lnTo>
                  <a:pt x="61" y="201"/>
                </a:lnTo>
                <a:lnTo>
                  <a:pt x="0" y="328"/>
                </a:lnTo>
                <a:lnTo>
                  <a:pt x="104" y="234"/>
                </a:lnTo>
                <a:lnTo>
                  <a:pt x="67" y="1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3" name="Freeform 24"/>
          <p:cNvSpPr>
            <a:spLocks/>
          </p:cNvSpPr>
          <p:nvPr/>
        </p:nvSpPr>
        <p:spPr bwMode="auto">
          <a:xfrm>
            <a:off x="2970081" y="2433638"/>
            <a:ext cx="32676" cy="44450"/>
          </a:xfrm>
          <a:custGeom>
            <a:avLst/>
            <a:gdLst>
              <a:gd name="T0" fmla="*/ 2147483647 w 233"/>
              <a:gd name="T1" fmla="*/ 2147483647 h 335"/>
              <a:gd name="T2" fmla="*/ 2147483647 w 233"/>
              <a:gd name="T3" fmla="*/ 2147483647 h 335"/>
              <a:gd name="T4" fmla="*/ 2147483647 w 233"/>
              <a:gd name="T5" fmla="*/ 2147483647 h 335"/>
              <a:gd name="T6" fmla="*/ 2147483647 w 233"/>
              <a:gd name="T7" fmla="*/ 2147483647 h 335"/>
              <a:gd name="T8" fmla="*/ 2147483647 w 233"/>
              <a:gd name="T9" fmla="*/ 2147483647 h 335"/>
              <a:gd name="T10" fmla="*/ 2147483647 w 233"/>
              <a:gd name="T11" fmla="*/ 2147483647 h 335"/>
              <a:gd name="T12" fmla="*/ 2147483647 w 233"/>
              <a:gd name="T13" fmla="*/ 2147483647 h 335"/>
              <a:gd name="T14" fmla="*/ 2147483647 w 233"/>
              <a:gd name="T15" fmla="*/ 2147483647 h 335"/>
              <a:gd name="T16" fmla="*/ 2147483647 w 233"/>
              <a:gd name="T17" fmla="*/ 2147483647 h 335"/>
              <a:gd name="T18" fmla="*/ 2147483647 w 233"/>
              <a:gd name="T19" fmla="*/ 2147483647 h 335"/>
              <a:gd name="T20" fmla="*/ 2147483647 w 233"/>
              <a:gd name="T21" fmla="*/ 2147483647 h 335"/>
              <a:gd name="T22" fmla="*/ 2147483647 w 233"/>
              <a:gd name="T23" fmla="*/ 2147483647 h 335"/>
              <a:gd name="T24" fmla="*/ 2147483647 w 233"/>
              <a:gd name="T25" fmla="*/ 2147483647 h 335"/>
              <a:gd name="T26" fmla="*/ 2147483647 w 233"/>
              <a:gd name="T27" fmla="*/ 2147483647 h 335"/>
              <a:gd name="T28" fmla="*/ 2147483647 w 233"/>
              <a:gd name="T29" fmla="*/ 2147483647 h 335"/>
              <a:gd name="T30" fmla="*/ 2147483647 w 233"/>
              <a:gd name="T31" fmla="*/ 2147483647 h 335"/>
              <a:gd name="T32" fmla="*/ 2147483647 w 233"/>
              <a:gd name="T33" fmla="*/ 2147483647 h 335"/>
              <a:gd name="T34" fmla="*/ 0 w 233"/>
              <a:gd name="T35" fmla="*/ 2147483647 h 335"/>
              <a:gd name="T36" fmla="*/ 2147483647 w 233"/>
              <a:gd name="T37" fmla="*/ 2147483647 h 335"/>
              <a:gd name="T38" fmla="*/ 2147483647 w 233"/>
              <a:gd name="T39" fmla="*/ 2147483647 h 335"/>
              <a:gd name="T40" fmla="*/ 2147483647 w 233"/>
              <a:gd name="T41" fmla="*/ 2147483647 h 335"/>
              <a:gd name="T42" fmla="*/ 2147483647 w 233"/>
              <a:gd name="T43" fmla="*/ 2147483647 h 335"/>
              <a:gd name="T44" fmla="*/ 2147483647 w 233"/>
              <a:gd name="T45" fmla="*/ 2147483647 h 335"/>
              <a:gd name="T46" fmla="*/ 2147483647 w 233"/>
              <a:gd name="T47" fmla="*/ 2147483647 h 335"/>
              <a:gd name="T48" fmla="*/ 2147483647 w 233"/>
              <a:gd name="T49" fmla="*/ 2147483647 h 335"/>
              <a:gd name="T50" fmla="*/ 2147483647 w 233"/>
              <a:gd name="T51" fmla="*/ 2147483647 h 335"/>
              <a:gd name="T52" fmla="*/ 2147483647 w 233"/>
              <a:gd name="T53" fmla="*/ 2147483647 h 335"/>
              <a:gd name="T54" fmla="*/ 2147483647 w 233"/>
              <a:gd name="T55" fmla="*/ 2147483647 h 335"/>
              <a:gd name="T56" fmla="*/ 2147483647 w 233"/>
              <a:gd name="T57" fmla="*/ 2147483647 h 335"/>
              <a:gd name="T58" fmla="*/ 2147483647 w 233"/>
              <a:gd name="T59" fmla="*/ 2147483647 h 335"/>
              <a:gd name="T60" fmla="*/ 2147483647 w 233"/>
              <a:gd name="T61" fmla="*/ 2147483647 h 335"/>
              <a:gd name="T62" fmla="*/ 2147483647 w 233"/>
              <a:gd name="T63" fmla="*/ 2147483647 h 335"/>
              <a:gd name="T64" fmla="*/ 2147483647 w 233"/>
              <a:gd name="T65" fmla="*/ 2147483647 h 335"/>
              <a:gd name="T66" fmla="*/ 2147483647 w 233"/>
              <a:gd name="T67" fmla="*/ 2147483647 h 335"/>
              <a:gd name="T68" fmla="*/ 2147483647 w 233"/>
              <a:gd name="T69" fmla="*/ 2147483647 h 335"/>
              <a:gd name="T70" fmla="*/ 2147483647 w 233"/>
              <a:gd name="T71" fmla="*/ 2147483647 h 335"/>
              <a:gd name="T72" fmla="*/ 2147483647 w 233"/>
              <a:gd name="T73" fmla="*/ 2147483647 h 335"/>
              <a:gd name="T74" fmla="*/ 2147483647 w 233"/>
              <a:gd name="T75" fmla="*/ 0 h 335"/>
              <a:gd name="T76" fmla="*/ 2147483647 w 233"/>
              <a:gd name="T77" fmla="*/ 2147483647 h 335"/>
              <a:gd name="T78" fmla="*/ 2147483647 w 233"/>
              <a:gd name="T79" fmla="*/ 2147483647 h 3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3"/>
              <a:gd name="T121" fmla="*/ 0 h 335"/>
              <a:gd name="T122" fmla="*/ 233 w 233"/>
              <a:gd name="T123" fmla="*/ 335 h 3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3" h="335">
                <a:moveTo>
                  <a:pt x="229" y="46"/>
                </a:moveTo>
                <a:lnTo>
                  <a:pt x="179" y="54"/>
                </a:lnTo>
                <a:lnTo>
                  <a:pt x="173" y="71"/>
                </a:lnTo>
                <a:lnTo>
                  <a:pt x="167" y="86"/>
                </a:lnTo>
                <a:lnTo>
                  <a:pt x="160" y="102"/>
                </a:lnTo>
                <a:lnTo>
                  <a:pt x="150" y="118"/>
                </a:lnTo>
                <a:lnTo>
                  <a:pt x="141" y="135"/>
                </a:lnTo>
                <a:lnTo>
                  <a:pt x="131" y="149"/>
                </a:lnTo>
                <a:lnTo>
                  <a:pt x="118" y="166"/>
                </a:lnTo>
                <a:lnTo>
                  <a:pt x="106" y="182"/>
                </a:lnTo>
                <a:lnTo>
                  <a:pt x="94" y="197"/>
                </a:lnTo>
                <a:lnTo>
                  <a:pt x="82" y="212"/>
                </a:lnTo>
                <a:lnTo>
                  <a:pt x="67" y="226"/>
                </a:lnTo>
                <a:lnTo>
                  <a:pt x="54" y="241"/>
                </a:lnTo>
                <a:lnTo>
                  <a:pt x="41" y="255"/>
                </a:lnTo>
                <a:lnTo>
                  <a:pt x="27" y="267"/>
                </a:lnTo>
                <a:lnTo>
                  <a:pt x="14" y="281"/>
                </a:lnTo>
                <a:lnTo>
                  <a:pt x="0" y="293"/>
                </a:lnTo>
                <a:lnTo>
                  <a:pt x="37" y="335"/>
                </a:lnTo>
                <a:lnTo>
                  <a:pt x="51" y="322"/>
                </a:lnTo>
                <a:lnTo>
                  <a:pt x="66" y="309"/>
                </a:lnTo>
                <a:lnTo>
                  <a:pt x="80" y="294"/>
                </a:lnTo>
                <a:lnTo>
                  <a:pt x="95" y="280"/>
                </a:lnTo>
                <a:lnTo>
                  <a:pt x="109" y="265"/>
                </a:lnTo>
                <a:lnTo>
                  <a:pt x="123" y="249"/>
                </a:lnTo>
                <a:lnTo>
                  <a:pt x="138" y="232"/>
                </a:lnTo>
                <a:lnTo>
                  <a:pt x="151" y="217"/>
                </a:lnTo>
                <a:lnTo>
                  <a:pt x="164" y="199"/>
                </a:lnTo>
                <a:lnTo>
                  <a:pt x="176" y="183"/>
                </a:lnTo>
                <a:lnTo>
                  <a:pt x="188" y="164"/>
                </a:lnTo>
                <a:lnTo>
                  <a:pt x="200" y="145"/>
                </a:lnTo>
                <a:lnTo>
                  <a:pt x="209" y="127"/>
                </a:lnTo>
                <a:lnTo>
                  <a:pt x="218" y="109"/>
                </a:lnTo>
                <a:lnTo>
                  <a:pt x="227" y="89"/>
                </a:lnTo>
                <a:lnTo>
                  <a:pt x="233" y="71"/>
                </a:lnTo>
                <a:lnTo>
                  <a:pt x="183" y="79"/>
                </a:lnTo>
                <a:lnTo>
                  <a:pt x="229" y="46"/>
                </a:lnTo>
                <a:lnTo>
                  <a:pt x="196" y="0"/>
                </a:lnTo>
                <a:lnTo>
                  <a:pt x="179" y="54"/>
                </a:lnTo>
                <a:lnTo>
                  <a:pt x="22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4" name="Freeform 25"/>
          <p:cNvSpPr>
            <a:spLocks/>
          </p:cNvSpPr>
          <p:nvPr/>
        </p:nvSpPr>
        <p:spPr bwMode="auto">
          <a:xfrm>
            <a:off x="2995877" y="2439988"/>
            <a:ext cx="34396" cy="49212"/>
          </a:xfrm>
          <a:custGeom>
            <a:avLst/>
            <a:gdLst>
              <a:gd name="T0" fmla="*/ 2147483647 w 231"/>
              <a:gd name="T1" fmla="*/ 2147483647 h 373"/>
              <a:gd name="T2" fmla="*/ 2147483647 w 231"/>
              <a:gd name="T3" fmla="*/ 2147483647 h 373"/>
              <a:gd name="T4" fmla="*/ 2147483647 w 231"/>
              <a:gd name="T5" fmla="*/ 2147483647 h 373"/>
              <a:gd name="T6" fmla="*/ 2147483647 w 231"/>
              <a:gd name="T7" fmla="*/ 2147483647 h 373"/>
              <a:gd name="T8" fmla="*/ 2147483647 w 231"/>
              <a:gd name="T9" fmla="*/ 2147483647 h 373"/>
              <a:gd name="T10" fmla="*/ 2147483647 w 231"/>
              <a:gd name="T11" fmla="*/ 2147483647 h 373"/>
              <a:gd name="T12" fmla="*/ 2147483647 w 231"/>
              <a:gd name="T13" fmla="*/ 2147483647 h 373"/>
              <a:gd name="T14" fmla="*/ 2147483647 w 231"/>
              <a:gd name="T15" fmla="*/ 2147483647 h 373"/>
              <a:gd name="T16" fmla="*/ 2147483647 w 231"/>
              <a:gd name="T17" fmla="*/ 2147483647 h 373"/>
              <a:gd name="T18" fmla="*/ 2147483647 w 231"/>
              <a:gd name="T19" fmla="*/ 2147483647 h 373"/>
              <a:gd name="T20" fmla="*/ 2147483647 w 231"/>
              <a:gd name="T21" fmla="*/ 2147483647 h 373"/>
              <a:gd name="T22" fmla="*/ 2147483647 w 231"/>
              <a:gd name="T23" fmla="*/ 2147483647 h 373"/>
              <a:gd name="T24" fmla="*/ 2147483647 w 231"/>
              <a:gd name="T25" fmla="*/ 2147483647 h 373"/>
              <a:gd name="T26" fmla="*/ 2147483647 w 231"/>
              <a:gd name="T27" fmla="*/ 2147483647 h 373"/>
              <a:gd name="T28" fmla="*/ 2147483647 w 231"/>
              <a:gd name="T29" fmla="*/ 2147483647 h 373"/>
              <a:gd name="T30" fmla="*/ 2147483647 w 231"/>
              <a:gd name="T31" fmla="*/ 2147483647 h 373"/>
              <a:gd name="T32" fmla="*/ 2147483647 w 231"/>
              <a:gd name="T33" fmla="*/ 2147483647 h 373"/>
              <a:gd name="T34" fmla="*/ 2147483647 w 231"/>
              <a:gd name="T35" fmla="*/ 0 h 373"/>
              <a:gd name="T36" fmla="*/ 0 w 231"/>
              <a:gd name="T37" fmla="*/ 2147483647 h 373"/>
              <a:gd name="T38" fmla="*/ 2147483647 w 231"/>
              <a:gd name="T39" fmla="*/ 2147483647 h 373"/>
              <a:gd name="T40" fmla="*/ 2147483647 w 231"/>
              <a:gd name="T41" fmla="*/ 2147483647 h 373"/>
              <a:gd name="T42" fmla="*/ 2147483647 w 231"/>
              <a:gd name="T43" fmla="*/ 2147483647 h 373"/>
              <a:gd name="T44" fmla="*/ 2147483647 w 231"/>
              <a:gd name="T45" fmla="*/ 2147483647 h 373"/>
              <a:gd name="T46" fmla="*/ 2147483647 w 231"/>
              <a:gd name="T47" fmla="*/ 2147483647 h 373"/>
              <a:gd name="T48" fmla="*/ 2147483647 w 231"/>
              <a:gd name="T49" fmla="*/ 2147483647 h 373"/>
              <a:gd name="T50" fmla="*/ 2147483647 w 231"/>
              <a:gd name="T51" fmla="*/ 2147483647 h 373"/>
              <a:gd name="T52" fmla="*/ 2147483647 w 231"/>
              <a:gd name="T53" fmla="*/ 2147483647 h 373"/>
              <a:gd name="T54" fmla="*/ 2147483647 w 231"/>
              <a:gd name="T55" fmla="*/ 2147483647 h 373"/>
              <a:gd name="T56" fmla="*/ 2147483647 w 231"/>
              <a:gd name="T57" fmla="*/ 2147483647 h 373"/>
              <a:gd name="T58" fmla="*/ 2147483647 w 231"/>
              <a:gd name="T59" fmla="*/ 2147483647 h 373"/>
              <a:gd name="T60" fmla="*/ 2147483647 w 231"/>
              <a:gd name="T61" fmla="*/ 2147483647 h 373"/>
              <a:gd name="T62" fmla="*/ 2147483647 w 231"/>
              <a:gd name="T63" fmla="*/ 2147483647 h 373"/>
              <a:gd name="T64" fmla="*/ 2147483647 w 231"/>
              <a:gd name="T65" fmla="*/ 2147483647 h 373"/>
              <a:gd name="T66" fmla="*/ 2147483647 w 231"/>
              <a:gd name="T67" fmla="*/ 2147483647 h 373"/>
              <a:gd name="T68" fmla="*/ 2147483647 w 231"/>
              <a:gd name="T69" fmla="*/ 2147483647 h 373"/>
              <a:gd name="T70" fmla="*/ 2147483647 w 231"/>
              <a:gd name="T71" fmla="*/ 2147483647 h 373"/>
              <a:gd name="T72" fmla="*/ 2147483647 w 231"/>
              <a:gd name="T73" fmla="*/ 2147483647 h 373"/>
              <a:gd name="T74" fmla="*/ 2147483647 w 231"/>
              <a:gd name="T75" fmla="*/ 2147483647 h 373"/>
              <a:gd name="T76" fmla="*/ 2147483647 w 231"/>
              <a:gd name="T77" fmla="*/ 2147483647 h 373"/>
              <a:gd name="T78" fmla="*/ 2147483647 w 231"/>
              <a:gd name="T79" fmla="*/ 2147483647 h 37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1"/>
              <a:gd name="T121" fmla="*/ 0 h 373"/>
              <a:gd name="T122" fmla="*/ 231 w 231"/>
              <a:gd name="T123" fmla="*/ 373 h 37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1" h="373">
                <a:moveTo>
                  <a:pt x="194" y="305"/>
                </a:moveTo>
                <a:lnTo>
                  <a:pt x="231" y="332"/>
                </a:lnTo>
                <a:lnTo>
                  <a:pt x="231" y="300"/>
                </a:lnTo>
                <a:lnTo>
                  <a:pt x="228" y="269"/>
                </a:lnTo>
                <a:lnTo>
                  <a:pt x="222" y="239"/>
                </a:lnTo>
                <a:lnTo>
                  <a:pt x="213" y="213"/>
                </a:lnTo>
                <a:lnTo>
                  <a:pt x="203" y="187"/>
                </a:lnTo>
                <a:lnTo>
                  <a:pt x="190" y="164"/>
                </a:lnTo>
                <a:lnTo>
                  <a:pt x="176" y="145"/>
                </a:lnTo>
                <a:lnTo>
                  <a:pt x="162" y="124"/>
                </a:lnTo>
                <a:lnTo>
                  <a:pt x="145" y="107"/>
                </a:lnTo>
                <a:lnTo>
                  <a:pt x="131" y="89"/>
                </a:lnTo>
                <a:lnTo>
                  <a:pt x="114" y="73"/>
                </a:lnTo>
                <a:lnTo>
                  <a:pt x="99" y="58"/>
                </a:lnTo>
                <a:lnTo>
                  <a:pt x="85" y="43"/>
                </a:lnTo>
                <a:lnTo>
                  <a:pt x="71" y="28"/>
                </a:lnTo>
                <a:lnTo>
                  <a:pt x="57" y="13"/>
                </a:lnTo>
                <a:lnTo>
                  <a:pt x="46" y="0"/>
                </a:lnTo>
                <a:lnTo>
                  <a:pt x="0" y="33"/>
                </a:lnTo>
                <a:lnTo>
                  <a:pt x="14" y="51"/>
                </a:lnTo>
                <a:lnTo>
                  <a:pt x="29" y="67"/>
                </a:lnTo>
                <a:lnTo>
                  <a:pt x="44" y="83"/>
                </a:lnTo>
                <a:lnTo>
                  <a:pt x="59" y="97"/>
                </a:lnTo>
                <a:lnTo>
                  <a:pt x="75" y="113"/>
                </a:lnTo>
                <a:lnTo>
                  <a:pt x="89" y="128"/>
                </a:lnTo>
                <a:lnTo>
                  <a:pt x="104" y="144"/>
                </a:lnTo>
                <a:lnTo>
                  <a:pt x="118" y="159"/>
                </a:lnTo>
                <a:lnTo>
                  <a:pt x="131" y="176"/>
                </a:lnTo>
                <a:lnTo>
                  <a:pt x="142" y="193"/>
                </a:lnTo>
                <a:lnTo>
                  <a:pt x="151" y="212"/>
                </a:lnTo>
                <a:lnTo>
                  <a:pt x="160" y="232"/>
                </a:lnTo>
                <a:lnTo>
                  <a:pt x="166" y="253"/>
                </a:lnTo>
                <a:lnTo>
                  <a:pt x="172" y="277"/>
                </a:lnTo>
                <a:lnTo>
                  <a:pt x="175" y="302"/>
                </a:lnTo>
                <a:lnTo>
                  <a:pt x="175" y="332"/>
                </a:lnTo>
                <a:lnTo>
                  <a:pt x="212" y="359"/>
                </a:lnTo>
                <a:lnTo>
                  <a:pt x="175" y="332"/>
                </a:lnTo>
                <a:lnTo>
                  <a:pt x="173" y="373"/>
                </a:lnTo>
                <a:lnTo>
                  <a:pt x="212" y="359"/>
                </a:lnTo>
                <a:lnTo>
                  <a:pt x="194" y="30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5" name="Freeform 26"/>
          <p:cNvSpPr>
            <a:spLocks/>
          </p:cNvSpPr>
          <p:nvPr/>
        </p:nvSpPr>
        <p:spPr bwMode="auto">
          <a:xfrm>
            <a:off x="3023394" y="2468563"/>
            <a:ext cx="29237" cy="19050"/>
          </a:xfrm>
          <a:custGeom>
            <a:avLst/>
            <a:gdLst>
              <a:gd name="T0" fmla="*/ 2147483647 w 199"/>
              <a:gd name="T1" fmla="*/ 2147483647 h 147"/>
              <a:gd name="T2" fmla="*/ 2147483647 w 199"/>
              <a:gd name="T3" fmla="*/ 0 h 147"/>
              <a:gd name="T4" fmla="*/ 2147483647 w 199"/>
              <a:gd name="T5" fmla="*/ 2147483647 h 147"/>
              <a:gd name="T6" fmla="*/ 2147483647 w 199"/>
              <a:gd name="T7" fmla="*/ 2147483647 h 147"/>
              <a:gd name="T8" fmla="*/ 2147483647 w 199"/>
              <a:gd name="T9" fmla="*/ 2147483647 h 147"/>
              <a:gd name="T10" fmla="*/ 2147483647 w 199"/>
              <a:gd name="T11" fmla="*/ 2147483647 h 147"/>
              <a:gd name="T12" fmla="*/ 2147483647 w 199"/>
              <a:gd name="T13" fmla="*/ 2147483647 h 147"/>
              <a:gd name="T14" fmla="*/ 2147483647 w 199"/>
              <a:gd name="T15" fmla="*/ 2147483647 h 147"/>
              <a:gd name="T16" fmla="*/ 2147483647 w 199"/>
              <a:gd name="T17" fmla="*/ 2147483647 h 147"/>
              <a:gd name="T18" fmla="*/ 0 w 199"/>
              <a:gd name="T19" fmla="*/ 2147483647 h 147"/>
              <a:gd name="T20" fmla="*/ 2147483647 w 199"/>
              <a:gd name="T21" fmla="*/ 2147483647 h 147"/>
              <a:gd name="T22" fmla="*/ 2147483647 w 199"/>
              <a:gd name="T23" fmla="*/ 2147483647 h 147"/>
              <a:gd name="T24" fmla="*/ 2147483647 w 199"/>
              <a:gd name="T25" fmla="*/ 2147483647 h 147"/>
              <a:gd name="T26" fmla="*/ 2147483647 w 199"/>
              <a:gd name="T27" fmla="*/ 2147483647 h 147"/>
              <a:gd name="T28" fmla="*/ 2147483647 w 199"/>
              <a:gd name="T29" fmla="*/ 2147483647 h 147"/>
              <a:gd name="T30" fmla="*/ 2147483647 w 199"/>
              <a:gd name="T31" fmla="*/ 2147483647 h 147"/>
              <a:gd name="T32" fmla="*/ 2147483647 w 199"/>
              <a:gd name="T33" fmla="*/ 2147483647 h 147"/>
              <a:gd name="T34" fmla="*/ 2147483647 w 199"/>
              <a:gd name="T35" fmla="*/ 2147483647 h 147"/>
              <a:gd name="T36" fmla="*/ 2147483647 w 199"/>
              <a:gd name="T37" fmla="*/ 2147483647 h 147"/>
              <a:gd name="T38" fmla="*/ 2147483647 w 199"/>
              <a:gd name="T39" fmla="*/ 2147483647 h 147"/>
              <a:gd name="T40" fmla="*/ 2147483647 w 199"/>
              <a:gd name="T41" fmla="*/ 2147483647 h 147"/>
              <a:gd name="T42" fmla="*/ 2147483647 w 199"/>
              <a:gd name="T43" fmla="*/ 2147483647 h 147"/>
              <a:gd name="T44" fmla="*/ 2147483647 w 199"/>
              <a:gd name="T45" fmla="*/ 2147483647 h 147"/>
              <a:gd name="T46" fmla="*/ 2147483647 w 199"/>
              <a:gd name="T47" fmla="*/ 2147483647 h 14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9"/>
              <a:gd name="T73" fmla="*/ 0 h 147"/>
              <a:gd name="T74" fmla="*/ 199 w 199"/>
              <a:gd name="T75" fmla="*/ 147 h 14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9" h="147">
                <a:moveTo>
                  <a:pt x="139" y="29"/>
                </a:moveTo>
                <a:lnTo>
                  <a:pt x="147" y="0"/>
                </a:lnTo>
                <a:lnTo>
                  <a:pt x="145" y="2"/>
                </a:lnTo>
                <a:lnTo>
                  <a:pt x="136" y="9"/>
                </a:lnTo>
                <a:lnTo>
                  <a:pt x="124" y="21"/>
                </a:lnTo>
                <a:lnTo>
                  <a:pt x="106" y="34"/>
                </a:lnTo>
                <a:lnTo>
                  <a:pt x="85" y="49"/>
                </a:lnTo>
                <a:lnTo>
                  <a:pt x="60" y="64"/>
                </a:lnTo>
                <a:lnTo>
                  <a:pt x="30" y="80"/>
                </a:lnTo>
                <a:lnTo>
                  <a:pt x="0" y="93"/>
                </a:lnTo>
                <a:lnTo>
                  <a:pt x="18" y="147"/>
                </a:lnTo>
                <a:lnTo>
                  <a:pt x="55" y="131"/>
                </a:lnTo>
                <a:lnTo>
                  <a:pt x="87" y="114"/>
                </a:lnTo>
                <a:lnTo>
                  <a:pt x="116" y="96"/>
                </a:lnTo>
                <a:lnTo>
                  <a:pt x="139" y="80"/>
                </a:lnTo>
                <a:lnTo>
                  <a:pt x="159" y="64"/>
                </a:lnTo>
                <a:lnTo>
                  <a:pt x="174" y="51"/>
                </a:lnTo>
                <a:lnTo>
                  <a:pt x="182" y="44"/>
                </a:lnTo>
                <a:lnTo>
                  <a:pt x="186" y="39"/>
                </a:lnTo>
                <a:lnTo>
                  <a:pt x="193" y="10"/>
                </a:lnTo>
                <a:lnTo>
                  <a:pt x="186" y="39"/>
                </a:lnTo>
                <a:lnTo>
                  <a:pt x="199" y="26"/>
                </a:lnTo>
                <a:lnTo>
                  <a:pt x="193" y="10"/>
                </a:lnTo>
                <a:lnTo>
                  <a:pt x="139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6" name="Freeform 27"/>
          <p:cNvSpPr>
            <a:spLocks/>
          </p:cNvSpPr>
          <p:nvPr/>
        </p:nvSpPr>
        <p:spPr bwMode="auto">
          <a:xfrm>
            <a:off x="3013075" y="2414588"/>
            <a:ext cx="39556" cy="57150"/>
          </a:xfrm>
          <a:custGeom>
            <a:avLst/>
            <a:gdLst>
              <a:gd name="T0" fmla="*/ 0 w 270"/>
              <a:gd name="T1" fmla="*/ 2147483647 h 432"/>
              <a:gd name="T2" fmla="*/ 0 w 270"/>
              <a:gd name="T3" fmla="*/ 2147483647 h 432"/>
              <a:gd name="T4" fmla="*/ 2147483647 w 270"/>
              <a:gd name="T5" fmla="*/ 2147483647 h 432"/>
              <a:gd name="T6" fmla="*/ 2147483647 w 270"/>
              <a:gd name="T7" fmla="*/ 2147483647 h 432"/>
              <a:gd name="T8" fmla="*/ 2147483647 w 270"/>
              <a:gd name="T9" fmla="*/ 2147483647 h 432"/>
              <a:gd name="T10" fmla="*/ 2147483647 w 270"/>
              <a:gd name="T11" fmla="*/ 2147483647 h 432"/>
              <a:gd name="T12" fmla="*/ 2147483647 w 270"/>
              <a:gd name="T13" fmla="*/ 2147483647 h 432"/>
              <a:gd name="T14" fmla="*/ 2147483647 w 270"/>
              <a:gd name="T15" fmla="*/ 2147483647 h 432"/>
              <a:gd name="T16" fmla="*/ 2147483647 w 270"/>
              <a:gd name="T17" fmla="*/ 2147483647 h 432"/>
              <a:gd name="T18" fmla="*/ 2147483647 w 270"/>
              <a:gd name="T19" fmla="*/ 2147483647 h 432"/>
              <a:gd name="T20" fmla="*/ 2147483647 w 270"/>
              <a:gd name="T21" fmla="*/ 2147483647 h 432"/>
              <a:gd name="T22" fmla="*/ 2147483647 w 270"/>
              <a:gd name="T23" fmla="*/ 2147483647 h 432"/>
              <a:gd name="T24" fmla="*/ 2147483647 w 270"/>
              <a:gd name="T25" fmla="*/ 2147483647 h 432"/>
              <a:gd name="T26" fmla="*/ 2147483647 w 270"/>
              <a:gd name="T27" fmla="*/ 2147483647 h 432"/>
              <a:gd name="T28" fmla="*/ 2147483647 w 270"/>
              <a:gd name="T29" fmla="*/ 2147483647 h 432"/>
              <a:gd name="T30" fmla="*/ 2147483647 w 270"/>
              <a:gd name="T31" fmla="*/ 2147483647 h 432"/>
              <a:gd name="T32" fmla="*/ 2147483647 w 270"/>
              <a:gd name="T33" fmla="*/ 2147483647 h 432"/>
              <a:gd name="T34" fmla="*/ 2147483647 w 270"/>
              <a:gd name="T35" fmla="*/ 2147483647 h 432"/>
              <a:gd name="T36" fmla="*/ 2147483647 w 270"/>
              <a:gd name="T37" fmla="*/ 2147483647 h 432"/>
              <a:gd name="T38" fmla="*/ 2147483647 w 270"/>
              <a:gd name="T39" fmla="*/ 2147483647 h 432"/>
              <a:gd name="T40" fmla="*/ 2147483647 w 270"/>
              <a:gd name="T41" fmla="*/ 2147483647 h 432"/>
              <a:gd name="T42" fmla="*/ 2147483647 w 270"/>
              <a:gd name="T43" fmla="*/ 2147483647 h 432"/>
              <a:gd name="T44" fmla="*/ 2147483647 w 270"/>
              <a:gd name="T45" fmla="*/ 2147483647 h 432"/>
              <a:gd name="T46" fmla="*/ 2147483647 w 270"/>
              <a:gd name="T47" fmla="*/ 2147483647 h 432"/>
              <a:gd name="T48" fmla="*/ 2147483647 w 270"/>
              <a:gd name="T49" fmla="*/ 2147483647 h 432"/>
              <a:gd name="T50" fmla="*/ 2147483647 w 270"/>
              <a:gd name="T51" fmla="*/ 2147483647 h 432"/>
              <a:gd name="T52" fmla="*/ 2147483647 w 270"/>
              <a:gd name="T53" fmla="*/ 2147483647 h 432"/>
              <a:gd name="T54" fmla="*/ 2147483647 w 270"/>
              <a:gd name="T55" fmla="*/ 2147483647 h 432"/>
              <a:gd name="T56" fmla="*/ 2147483647 w 270"/>
              <a:gd name="T57" fmla="*/ 2147483647 h 432"/>
              <a:gd name="T58" fmla="*/ 2147483647 w 270"/>
              <a:gd name="T59" fmla="*/ 2147483647 h 432"/>
              <a:gd name="T60" fmla="*/ 2147483647 w 270"/>
              <a:gd name="T61" fmla="*/ 2147483647 h 432"/>
              <a:gd name="T62" fmla="*/ 2147483647 w 270"/>
              <a:gd name="T63" fmla="*/ 2147483647 h 432"/>
              <a:gd name="T64" fmla="*/ 2147483647 w 270"/>
              <a:gd name="T65" fmla="*/ 2147483647 h 432"/>
              <a:gd name="T66" fmla="*/ 2147483647 w 270"/>
              <a:gd name="T67" fmla="*/ 2147483647 h 432"/>
              <a:gd name="T68" fmla="*/ 2147483647 w 270"/>
              <a:gd name="T69" fmla="*/ 0 h 432"/>
              <a:gd name="T70" fmla="*/ 2147483647 w 270"/>
              <a:gd name="T71" fmla="*/ 0 h 432"/>
              <a:gd name="T72" fmla="*/ 0 w 270"/>
              <a:gd name="T73" fmla="*/ 2147483647 h 4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0"/>
              <a:gd name="T112" fmla="*/ 0 h 432"/>
              <a:gd name="T113" fmla="*/ 270 w 270"/>
              <a:gd name="T114" fmla="*/ 432 h 4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0" h="432">
                <a:moveTo>
                  <a:pt x="0" y="55"/>
                </a:moveTo>
                <a:lnTo>
                  <a:pt x="0" y="55"/>
                </a:lnTo>
                <a:lnTo>
                  <a:pt x="8" y="59"/>
                </a:lnTo>
                <a:lnTo>
                  <a:pt x="20" y="66"/>
                </a:lnTo>
                <a:lnTo>
                  <a:pt x="33" y="78"/>
                </a:lnTo>
                <a:lnTo>
                  <a:pt x="48" y="94"/>
                </a:lnTo>
                <a:lnTo>
                  <a:pt x="62" y="114"/>
                </a:lnTo>
                <a:lnTo>
                  <a:pt x="78" y="137"/>
                </a:lnTo>
                <a:lnTo>
                  <a:pt x="93" y="162"/>
                </a:lnTo>
                <a:lnTo>
                  <a:pt x="109" y="189"/>
                </a:lnTo>
                <a:lnTo>
                  <a:pt x="124" y="218"/>
                </a:lnTo>
                <a:lnTo>
                  <a:pt x="139" y="248"/>
                </a:lnTo>
                <a:lnTo>
                  <a:pt x="153" y="280"/>
                </a:lnTo>
                <a:lnTo>
                  <a:pt x="168" y="311"/>
                </a:lnTo>
                <a:lnTo>
                  <a:pt x="181" y="342"/>
                </a:lnTo>
                <a:lnTo>
                  <a:pt x="195" y="373"/>
                </a:lnTo>
                <a:lnTo>
                  <a:pt x="205" y="403"/>
                </a:lnTo>
                <a:lnTo>
                  <a:pt x="216" y="432"/>
                </a:lnTo>
                <a:lnTo>
                  <a:pt x="270" y="413"/>
                </a:lnTo>
                <a:lnTo>
                  <a:pt x="259" y="384"/>
                </a:lnTo>
                <a:lnTo>
                  <a:pt x="246" y="352"/>
                </a:lnTo>
                <a:lnTo>
                  <a:pt x="233" y="321"/>
                </a:lnTo>
                <a:lnTo>
                  <a:pt x="220" y="288"/>
                </a:lnTo>
                <a:lnTo>
                  <a:pt x="205" y="257"/>
                </a:lnTo>
                <a:lnTo>
                  <a:pt x="191" y="225"/>
                </a:lnTo>
                <a:lnTo>
                  <a:pt x="174" y="193"/>
                </a:lnTo>
                <a:lnTo>
                  <a:pt x="158" y="162"/>
                </a:lnTo>
                <a:lnTo>
                  <a:pt x="141" y="133"/>
                </a:lnTo>
                <a:lnTo>
                  <a:pt x="125" y="106"/>
                </a:lnTo>
                <a:lnTo>
                  <a:pt x="108" y="81"/>
                </a:lnTo>
                <a:lnTo>
                  <a:pt x="91" y="59"/>
                </a:lnTo>
                <a:lnTo>
                  <a:pt x="73" y="39"/>
                </a:lnTo>
                <a:lnTo>
                  <a:pt x="55" y="22"/>
                </a:lnTo>
                <a:lnTo>
                  <a:pt x="35" y="9"/>
                </a:lnTo>
                <a:lnTo>
                  <a:pt x="13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7" name="Freeform 28"/>
          <p:cNvSpPr>
            <a:spLocks/>
          </p:cNvSpPr>
          <p:nvPr/>
        </p:nvSpPr>
        <p:spPr bwMode="auto">
          <a:xfrm>
            <a:off x="2997598" y="2414589"/>
            <a:ext cx="17198" cy="15875"/>
          </a:xfrm>
          <a:custGeom>
            <a:avLst/>
            <a:gdLst>
              <a:gd name="T0" fmla="*/ 2147483647 w 119"/>
              <a:gd name="T1" fmla="*/ 2147483647 h 123"/>
              <a:gd name="T2" fmla="*/ 2147483647 w 119"/>
              <a:gd name="T3" fmla="*/ 2147483647 h 123"/>
              <a:gd name="T4" fmla="*/ 2147483647 w 119"/>
              <a:gd name="T5" fmla="*/ 2147483647 h 123"/>
              <a:gd name="T6" fmla="*/ 2147483647 w 119"/>
              <a:gd name="T7" fmla="*/ 2147483647 h 123"/>
              <a:gd name="T8" fmla="*/ 2147483647 w 119"/>
              <a:gd name="T9" fmla="*/ 2147483647 h 123"/>
              <a:gd name="T10" fmla="*/ 2147483647 w 119"/>
              <a:gd name="T11" fmla="*/ 2147483647 h 123"/>
              <a:gd name="T12" fmla="*/ 2147483647 w 119"/>
              <a:gd name="T13" fmla="*/ 2147483647 h 123"/>
              <a:gd name="T14" fmla="*/ 2147483647 w 119"/>
              <a:gd name="T15" fmla="*/ 2147483647 h 123"/>
              <a:gd name="T16" fmla="*/ 2147483647 w 119"/>
              <a:gd name="T17" fmla="*/ 2147483647 h 123"/>
              <a:gd name="T18" fmla="*/ 2147483647 w 119"/>
              <a:gd name="T19" fmla="*/ 2147483647 h 123"/>
              <a:gd name="T20" fmla="*/ 2147483647 w 119"/>
              <a:gd name="T21" fmla="*/ 0 h 123"/>
              <a:gd name="T22" fmla="*/ 2147483647 w 119"/>
              <a:gd name="T23" fmla="*/ 0 h 123"/>
              <a:gd name="T24" fmla="*/ 2147483647 w 119"/>
              <a:gd name="T25" fmla="*/ 2147483647 h 123"/>
              <a:gd name="T26" fmla="*/ 2147483647 w 119"/>
              <a:gd name="T27" fmla="*/ 2147483647 h 123"/>
              <a:gd name="T28" fmla="*/ 2147483647 w 119"/>
              <a:gd name="T29" fmla="*/ 2147483647 h 123"/>
              <a:gd name="T30" fmla="*/ 2147483647 w 119"/>
              <a:gd name="T31" fmla="*/ 2147483647 h 123"/>
              <a:gd name="T32" fmla="*/ 2147483647 w 119"/>
              <a:gd name="T33" fmla="*/ 2147483647 h 123"/>
              <a:gd name="T34" fmla="*/ 2147483647 w 119"/>
              <a:gd name="T35" fmla="*/ 2147483647 h 123"/>
              <a:gd name="T36" fmla="*/ 0 w 119"/>
              <a:gd name="T37" fmla="*/ 2147483647 h 123"/>
              <a:gd name="T38" fmla="*/ 2147483647 w 119"/>
              <a:gd name="T39" fmla="*/ 2147483647 h 123"/>
              <a:gd name="T40" fmla="*/ 2147483647 w 119"/>
              <a:gd name="T41" fmla="*/ 2147483647 h 123"/>
              <a:gd name="T42" fmla="*/ 2147483647 w 119"/>
              <a:gd name="T43" fmla="*/ 2147483647 h 123"/>
              <a:gd name="T44" fmla="*/ 2147483647 w 119"/>
              <a:gd name="T45" fmla="*/ 2147483647 h 123"/>
              <a:gd name="T46" fmla="*/ 2147483647 w 119"/>
              <a:gd name="T47" fmla="*/ 2147483647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9"/>
              <a:gd name="T73" fmla="*/ 0 h 123"/>
              <a:gd name="T74" fmla="*/ 119 w 119"/>
              <a:gd name="T75" fmla="*/ 123 h 1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9" h="123">
                <a:moveTo>
                  <a:pt x="4" y="109"/>
                </a:moveTo>
                <a:lnTo>
                  <a:pt x="39" y="105"/>
                </a:lnTo>
                <a:lnTo>
                  <a:pt x="42" y="102"/>
                </a:lnTo>
                <a:lnTo>
                  <a:pt x="49" y="96"/>
                </a:lnTo>
                <a:lnTo>
                  <a:pt x="59" y="86"/>
                </a:lnTo>
                <a:lnTo>
                  <a:pt x="72" y="76"/>
                </a:lnTo>
                <a:lnTo>
                  <a:pt x="86" y="67"/>
                </a:lnTo>
                <a:lnTo>
                  <a:pt x="98" y="59"/>
                </a:lnTo>
                <a:lnTo>
                  <a:pt x="106" y="55"/>
                </a:lnTo>
                <a:lnTo>
                  <a:pt x="119" y="0"/>
                </a:lnTo>
                <a:lnTo>
                  <a:pt x="94" y="0"/>
                </a:lnTo>
                <a:lnTo>
                  <a:pt x="73" y="9"/>
                </a:lnTo>
                <a:lnTo>
                  <a:pt x="54" y="19"/>
                </a:lnTo>
                <a:lnTo>
                  <a:pt x="39" y="31"/>
                </a:lnTo>
                <a:lnTo>
                  <a:pt x="23" y="43"/>
                </a:lnTo>
                <a:lnTo>
                  <a:pt x="10" y="54"/>
                </a:lnTo>
                <a:lnTo>
                  <a:pt x="3" y="63"/>
                </a:lnTo>
                <a:lnTo>
                  <a:pt x="0" y="66"/>
                </a:lnTo>
                <a:lnTo>
                  <a:pt x="35" y="62"/>
                </a:lnTo>
                <a:lnTo>
                  <a:pt x="4" y="109"/>
                </a:lnTo>
                <a:lnTo>
                  <a:pt x="22" y="123"/>
                </a:lnTo>
                <a:lnTo>
                  <a:pt x="39" y="105"/>
                </a:lnTo>
                <a:lnTo>
                  <a:pt x="4" y="1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8" name="Freeform 29"/>
          <p:cNvSpPr>
            <a:spLocks/>
          </p:cNvSpPr>
          <p:nvPr/>
        </p:nvSpPr>
        <p:spPr bwMode="auto">
          <a:xfrm>
            <a:off x="2951162" y="2439988"/>
            <a:ext cx="75671" cy="69850"/>
          </a:xfrm>
          <a:custGeom>
            <a:avLst/>
            <a:gdLst>
              <a:gd name="T0" fmla="*/ 2147483647 w 528"/>
              <a:gd name="T1" fmla="*/ 2147483647 h 528"/>
              <a:gd name="T2" fmla="*/ 2147483647 w 528"/>
              <a:gd name="T3" fmla="*/ 2147483647 h 528"/>
              <a:gd name="T4" fmla="*/ 2147483647 w 528"/>
              <a:gd name="T5" fmla="*/ 2147483647 h 528"/>
              <a:gd name="T6" fmla="*/ 2147483647 w 528"/>
              <a:gd name="T7" fmla="*/ 2147483647 h 528"/>
              <a:gd name="T8" fmla="*/ 2147483647 w 528"/>
              <a:gd name="T9" fmla="*/ 2147483647 h 528"/>
              <a:gd name="T10" fmla="*/ 2147483647 w 528"/>
              <a:gd name="T11" fmla="*/ 2147483647 h 528"/>
              <a:gd name="T12" fmla="*/ 2147483647 w 528"/>
              <a:gd name="T13" fmla="*/ 2147483647 h 528"/>
              <a:gd name="T14" fmla="*/ 2147483647 w 528"/>
              <a:gd name="T15" fmla="*/ 2147483647 h 528"/>
              <a:gd name="T16" fmla="*/ 2147483647 w 528"/>
              <a:gd name="T17" fmla="*/ 2147483647 h 528"/>
              <a:gd name="T18" fmla="*/ 2147483647 w 528"/>
              <a:gd name="T19" fmla="*/ 2147483647 h 528"/>
              <a:gd name="T20" fmla="*/ 2147483647 w 528"/>
              <a:gd name="T21" fmla="*/ 2147483647 h 528"/>
              <a:gd name="T22" fmla="*/ 2147483647 w 528"/>
              <a:gd name="T23" fmla="*/ 2147483647 h 528"/>
              <a:gd name="T24" fmla="*/ 2147483647 w 528"/>
              <a:gd name="T25" fmla="*/ 2147483647 h 528"/>
              <a:gd name="T26" fmla="*/ 2147483647 w 528"/>
              <a:gd name="T27" fmla="*/ 2147483647 h 528"/>
              <a:gd name="T28" fmla="*/ 2147483647 w 528"/>
              <a:gd name="T29" fmla="*/ 2147483647 h 528"/>
              <a:gd name="T30" fmla="*/ 2147483647 w 528"/>
              <a:gd name="T31" fmla="*/ 2147483647 h 528"/>
              <a:gd name="T32" fmla="*/ 2147483647 w 528"/>
              <a:gd name="T33" fmla="*/ 2147483647 h 528"/>
              <a:gd name="T34" fmla="*/ 2147483647 w 528"/>
              <a:gd name="T35" fmla="*/ 2147483647 h 528"/>
              <a:gd name="T36" fmla="*/ 2147483647 w 528"/>
              <a:gd name="T37" fmla="*/ 2147483647 h 528"/>
              <a:gd name="T38" fmla="*/ 2147483647 w 528"/>
              <a:gd name="T39" fmla="*/ 2147483647 h 528"/>
              <a:gd name="T40" fmla="*/ 2147483647 w 528"/>
              <a:gd name="T41" fmla="*/ 2147483647 h 528"/>
              <a:gd name="T42" fmla="*/ 2147483647 w 528"/>
              <a:gd name="T43" fmla="*/ 2147483647 h 528"/>
              <a:gd name="T44" fmla="*/ 2147483647 w 528"/>
              <a:gd name="T45" fmla="*/ 2147483647 h 528"/>
              <a:gd name="T46" fmla="*/ 2147483647 w 528"/>
              <a:gd name="T47" fmla="*/ 2147483647 h 528"/>
              <a:gd name="T48" fmla="*/ 2147483647 w 528"/>
              <a:gd name="T49" fmla="*/ 2147483647 h 528"/>
              <a:gd name="T50" fmla="*/ 2147483647 w 528"/>
              <a:gd name="T51" fmla="*/ 2147483647 h 528"/>
              <a:gd name="T52" fmla="*/ 2147483647 w 528"/>
              <a:gd name="T53" fmla="*/ 2147483647 h 528"/>
              <a:gd name="T54" fmla="*/ 2147483647 w 528"/>
              <a:gd name="T55" fmla="*/ 2147483647 h 528"/>
              <a:gd name="T56" fmla="*/ 2147483647 w 528"/>
              <a:gd name="T57" fmla="*/ 2147483647 h 528"/>
              <a:gd name="T58" fmla="*/ 2147483647 w 528"/>
              <a:gd name="T59" fmla="*/ 2147483647 h 528"/>
              <a:gd name="T60" fmla="*/ 2147483647 w 528"/>
              <a:gd name="T61" fmla="*/ 2147483647 h 528"/>
              <a:gd name="T62" fmla="*/ 2147483647 w 528"/>
              <a:gd name="T63" fmla="*/ 2147483647 h 5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8"/>
              <a:gd name="T97" fmla="*/ 0 h 528"/>
              <a:gd name="T98" fmla="*/ 528 w 528"/>
              <a:gd name="T99" fmla="*/ 528 h 5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8" h="528">
                <a:moveTo>
                  <a:pt x="264" y="0"/>
                </a:moveTo>
                <a:lnTo>
                  <a:pt x="238" y="1"/>
                </a:lnTo>
                <a:lnTo>
                  <a:pt x="212" y="5"/>
                </a:lnTo>
                <a:lnTo>
                  <a:pt x="186" y="12"/>
                </a:lnTo>
                <a:lnTo>
                  <a:pt x="162" y="21"/>
                </a:lnTo>
                <a:lnTo>
                  <a:pt x="138" y="32"/>
                </a:lnTo>
                <a:lnTo>
                  <a:pt x="117" y="46"/>
                </a:lnTo>
                <a:lnTo>
                  <a:pt x="96" y="60"/>
                </a:lnTo>
                <a:lnTo>
                  <a:pt x="77" y="78"/>
                </a:lnTo>
                <a:lnTo>
                  <a:pt x="61" y="96"/>
                </a:lnTo>
                <a:lnTo>
                  <a:pt x="45" y="116"/>
                </a:lnTo>
                <a:lnTo>
                  <a:pt x="32" y="138"/>
                </a:lnTo>
                <a:lnTo>
                  <a:pt x="20" y="162"/>
                </a:lnTo>
                <a:lnTo>
                  <a:pt x="12" y="185"/>
                </a:lnTo>
                <a:lnTo>
                  <a:pt x="5" y="211"/>
                </a:lnTo>
                <a:lnTo>
                  <a:pt x="1" y="237"/>
                </a:lnTo>
                <a:lnTo>
                  <a:pt x="0" y="264"/>
                </a:lnTo>
                <a:lnTo>
                  <a:pt x="1" y="291"/>
                </a:lnTo>
                <a:lnTo>
                  <a:pt x="5" y="317"/>
                </a:lnTo>
                <a:lnTo>
                  <a:pt x="12" y="343"/>
                </a:lnTo>
                <a:lnTo>
                  <a:pt x="20" y="366"/>
                </a:lnTo>
                <a:lnTo>
                  <a:pt x="32" y="390"/>
                </a:lnTo>
                <a:lnTo>
                  <a:pt x="45" y="412"/>
                </a:lnTo>
                <a:lnTo>
                  <a:pt x="61" y="432"/>
                </a:lnTo>
                <a:lnTo>
                  <a:pt x="77" y="450"/>
                </a:lnTo>
                <a:lnTo>
                  <a:pt x="96" y="468"/>
                </a:lnTo>
                <a:lnTo>
                  <a:pt x="117" y="482"/>
                </a:lnTo>
                <a:lnTo>
                  <a:pt x="138" y="496"/>
                </a:lnTo>
                <a:lnTo>
                  <a:pt x="162" y="507"/>
                </a:lnTo>
                <a:lnTo>
                  <a:pt x="186" y="516"/>
                </a:lnTo>
                <a:lnTo>
                  <a:pt x="212" y="523"/>
                </a:lnTo>
                <a:lnTo>
                  <a:pt x="238" y="527"/>
                </a:lnTo>
                <a:lnTo>
                  <a:pt x="264" y="528"/>
                </a:lnTo>
                <a:lnTo>
                  <a:pt x="291" y="527"/>
                </a:lnTo>
                <a:lnTo>
                  <a:pt x="317" y="523"/>
                </a:lnTo>
                <a:lnTo>
                  <a:pt x="343" y="516"/>
                </a:lnTo>
                <a:lnTo>
                  <a:pt x="367" y="507"/>
                </a:lnTo>
                <a:lnTo>
                  <a:pt x="391" y="496"/>
                </a:lnTo>
                <a:lnTo>
                  <a:pt x="412" y="482"/>
                </a:lnTo>
                <a:lnTo>
                  <a:pt x="432" y="468"/>
                </a:lnTo>
                <a:lnTo>
                  <a:pt x="451" y="450"/>
                </a:lnTo>
                <a:lnTo>
                  <a:pt x="468" y="432"/>
                </a:lnTo>
                <a:lnTo>
                  <a:pt x="483" y="412"/>
                </a:lnTo>
                <a:lnTo>
                  <a:pt x="496" y="390"/>
                </a:lnTo>
                <a:lnTo>
                  <a:pt x="508" y="366"/>
                </a:lnTo>
                <a:lnTo>
                  <a:pt x="517" y="343"/>
                </a:lnTo>
                <a:lnTo>
                  <a:pt x="523" y="317"/>
                </a:lnTo>
                <a:lnTo>
                  <a:pt x="527" y="291"/>
                </a:lnTo>
                <a:lnTo>
                  <a:pt x="528" y="264"/>
                </a:lnTo>
                <a:lnTo>
                  <a:pt x="527" y="237"/>
                </a:lnTo>
                <a:lnTo>
                  <a:pt x="523" y="211"/>
                </a:lnTo>
                <a:lnTo>
                  <a:pt x="517" y="185"/>
                </a:lnTo>
                <a:lnTo>
                  <a:pt x="508" y="162"/>
                </a:lnTo>
                <a:lnTo>
                  <a:pt x="496" y="138"/>
                </a:lnTo>
                <a:lnTo>
                  <a:pt x="483" y="116"/>
                </a:lnTo>
                <a:lnTo>
                  <a:pt x="468" y="96"/>
                </a:lnTo>
                <a:lnTo>
                  <a:pt x="451" y="78"/>
                </a:lnTo>
                <a:lnTo>
                  <a:pt x="432" y="60"/>
                </a:lnTo>
                <a:lnTo>
                  <a:pt x="412" y="46"/>
                </a:lnTo>
                <a:lnTo>
                  <a:pt x="391" y="32"/>
                </a:lnTo>
                <a:lnTo>
                  <a:pt x="367" y="21"/>
                </a:lnTo>
                <a:lnTo>
                  <a:pt x="343" y="12"/>
                </a:lnTo>
                <a:lnTo>
                  <a:pt x="317" y="5"/>
                </a:lnTo>
                <a:lnTo>
                  <a:pt x="291" y="1"/>
                </a:lnTo>
                <a:lnTo>
                  <a:pt x="2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39" name="Freeform 30"/>
          <p:cNvSpPr>
            <a:spLocks/>
          </p:cNvSpPr>
          <p:nvPr/>
        </p:nvSpPr>
        <p:spPr bwMode="auto">
          <a:xfrm>
            <a:off x="2947723" y="2438401"/>
            <a:ext cx="41275" cy="36513"/>
          </a:xfrm>
          <a:custGeom>
            <a:avLst/>
            <a:gdLst>
              <a:gd name="T0" fmla="*/ 2147483647 w 279"/>
              <a:gd name="T1" fmla="*/ 2147483647 h 278"/>
              <a:gd name="T2" fmla="*/ 2147483647 w 279"/>
              <a:gd name="T3" fmla="*/ 2147483647 h 278"/>
              <a:gd name="T4" fmla="*/ 2147483647 w 279"/>
              <a:gd name="T5" fmla="*/ 2147483647 h 278"/>
              <a:gd name="T6" fmla="*/ 2147483647 w 279"/>
              <a:gd name="T7" fmla="*/ 2147483647 h 278"/>
              <a:gd name="T8" fmla="*/ 2147483647 w 279"/>
              <a:gd name="T9" fmla="*/ 2147483647 h 278"/>
              <a:gd name="T10" fmla="*/ 2147483647 w 279"/>
              <a:gd name="T11" fmla="*/ 2147483647 h 278"/>
              <a:gd name="T12" fmla="*/ 2147483647 w 279"/>
              <a:gd name="T13" fmla="*/ 2147483647 h 278"/>
              <a:gd name="T14" fmla="*/ 2147483647 w 279"/>
              <a:gd name="T15" fmla="*/ 2147483647 h 278"/>
              <a:gd name="T16" fmla="*/ 2147483647 w 279"/>
              <a:gd name="T17" fmla="*/ 2147483647 h 278"/>
              <a:gd name="T18" fmla="*/ 2147483647 w 279"/>
              <a:gd name="T19" fmla="*/ 2147483647 h 278"/>
              <a:gd name="T20" fmla="*/ 2147483647 w 279"/>
              <a:gd name="T21" fmla="*/ 2147483647 h 278"/>
              <a:gd name="T22" fmla="*/ 2147483647 w 279"/>
              <a:gd name="T23" fmla="*/ 2147483647 h 278"/>
              <a:gd name="T24" fmla="*/ 2147483647 w 279"/>
              <a:gd name="T25" fmla="*/ 2147483647 h 278"/>
              <a:gd name="T26" fmla="*/ 2147483647 w 279"/>
              <a:gd name="T27" fmla="*/ 2147483647 h 278"/>
              <a:gd name="T28" fmla="*/ 2147483647 w 279"/>
              <a:gd name="T29" fmla="*/ 2147483647 h 278"/>
              <a:gd name="T30" fmla="*/ 2147483647 w 279"/>
              <a:gd name="T31" fmla="*/ 2147483647 h 278"/>
              <a:gd name="T32" fmla="*/ 2147483647 w 279"/>
              <a:gd name="T33" fmla="*/ 2147483647 h 278"/>
              <a:gd name="T34" fmla="*/ 2147483647 w 279"/>
              <a:gd name="T35" fmla="*/ 2147483647 h 278"/>
              <a:gd name="T36" fmla="*/ 2147483647 w 279"/>
              <a:gd name="T37" fmla="*/ 0 h 278"/>
              <a:gd name="T38" fmla="*/ 2147483647 w 279"/>
              <a:gd name="T39" fmla="*/ 2147483647 h 278"/>
              <a:gd name="T40" fmla="*/ 2147483647 w 279"/>
              <a:gd name="T41" fmla="*/ 2147483647 h 278"/>
              <a:gd name="T42" fmla="*/ 2147483647 w 279"/>
              <a:gd name="T43" fmla="*/ 2147483647 h 278"/>
              <a:gd name="T44" fmla="*/ 2147483647 w 279"/>
              <a:gd name="T45" fmla="*/ 2147483647 h 278"/>
              <a:gd name="T46" fmla="*/ 2147483647 w 279"/>
              <a:gd name="T47" fmla="*/ 2147483647 h 278"/>
              <a:gd name="T48" fmla="*/ 2147483647 w 279"/>
              <a:gd name="T49" fmla="*/ 2147483647 h 278"/>
              <a:gd name="T50" fmla="*/ 2147483647 w 279"/>
              <a:gd name="T51" fmla="*/ 2147483647 h 278"/>
              <a:gd name="T52" fmla="*/ 2147483647 w 279"/>
              <a:gd name="T53" fmla="*/ 2147483647 h 278"/>
              <a:gd name="T54" fmla="*/ 2147483647 w 279"/>
              <a:gd name="T55" fmla="*/ 2147483647 h 278"/>
              <a:gd name="T56" fmla="*/ 2147483647 w 279"/>
              <a:gd name="T57" fmla="*/ 2147483647 h 278"/>
              <a:gd name="T58" fmla="*/ 2147483647 w 279"/>
              <a:gd name="T59" fmla="*/ 2147483647 h 278"/>
              <a:gd name="T60" fmla="*/ 2147483647 w 279"/>
              <a:gd name="T61" fmla="*/ 2147483647 h 278"/>
              <a:gd name="T62" fmla="*/ 2147483647 w 279"/>
              <a:gd name="T63" fmla="*/ 2147483647 h 278"/>
              <a:gd name="T64" fmla="*/ 2147483647 w 279"/>
              <a:gd name="T65" fmla="*/ 2147483647 h 278"/>
              <a:gd name="T66" fmla="*/ 2147483647 w 279"/>
              <a:gd name="T67" fmla="*/ 2147483647 h 278"/>
              <a:gd name="T68" fmla="*/ 0 w 279"/>
              <a:gd name="T69" fmla="*/ 2147483647 h 278"/>
              <a:gd name="T70" fmla="*/ 0 w 279"/>
              <a:gd name="T71" fmla="*/ 2147483647 h 278"/>
              <a:gd name="T72" fmla="*/ 2147483647 w 27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9"/>
              <a:gd name="T112" fmla="*/ 0 h 278"/>
              <a:gd name="T113" fmla="*/ 279 w 27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9" h="278">
                <a:moveTo>
                  <a:pt x="29" y="278"/>
                </a:moveTo>
                <a:lnTo>
                  <a:pt x="29" y="278"/>
                </a:lnTo>
                <a:lnTo>
                  <a:pt x="29" y="252"/>
                </a:lnTo>
                <a:lnTo>
                  <a:pt x="33" y="228"/>
                </a:lnTo>
                <a:lnTo>
                  <a:pt x="40" y="203"/>
                </a:lnTo>
                <a:lnTo>
                  <a:pt x="48" y="181"/>
                </a:lnTo>
                <a:lnTo>
                  <a:pt x="59" y="158"/>
                </a:lnTo>
                <a:lnTo>
                  <a:pt x="72" y="137"/>
                </a:lnTo>
                <a:lnTo>
                  <a:pt x="86" y="119"/>
                </a:lnTo>
                <a:lnTo>
                  <a:pt x="103" y="101"/>
                </a:lnTo>
                <a:lnTo>
                  <a:pt x="119" y="84"/>
                </a:lnTo>
                <a:lnTo>
                  <a:pt x="139" y="71"/>
                </a:lnTo>
                <a:lnTo>
                  <a:pt x="159" y="59"/>
                </a:lnTo>
                <a:lnTo>
                  <a:pt x="182" y="47"/>
                </a:lnTo>
                <a:lnTo>
                  <a:pt x="205" y="39"/>
                </a:lnTo>
                <a:lnTo>
                  <a:pt x="229" y="33"/>
                </a:lnTo>
                <a:lnTo>
                  <a:pt x="254" y="29"/>
                </a:lnTo>
                <a:lnTo>
                  <a:pt x="279" y="29"/>
                </a:lnTo>
                <a:lnTo>
                  <a:pt x="279" y="0"/>
                </a:lnTo>
                <a:lnTo>
                  <a:pt x="252" y="2"/>
                </a:lnTo>
                <a:lnTo>
                  <a:pt x="225" y="6"/>
                </a:lnTo>
                <a:lnTo>
                  <a:pt x="197" y="12"/>
                </a:lnTo>
                <a:lnTo>
                  <a:pt x="172" y="22"/>
                </a:lnTo>
                <a:lnTo>
                  <a:pt x="147" y="34"/>
                </a:lnTo>
                <a:lnTo>
                  <a:pt x="124" y="48"/>
                </a:lnTo>
                <a:lnTo>
                  <a:pt x="103" y="64"/>
                </a:lnTo>
                <a:lnTo>
                  <a:pt x="82" y="82"/>
                </a:lnTo>
                <a:lnTo>
                  <a:pt x="65" y="102"/>
                </a:lnTo>
                <a:lnTo>
                  <a:pt x="49" y="123"/>
                </a:lnTo>
                <a:lnTo>
                  <a:pt x="34" y="146"/>
                </a:lnTo>
                <a:lnTo>
                  <a:pt x="23" y="170"/>
                </a:lnTo>
                <a:lnTo>
                  <a:pt x="14" y="195"/>
                </a:lnTo>
                <a:lnTo>
                  <a:pt x="6" y="222"/>
                </a:lnTo>
                <a:lnTo>
                  <a:pt x="2" y="250"/>
                </a:lnTo>
                <a:lnTo>
                  <a:pt x="0" y="278"/>
                </a:lnTo>
                <a:lnTo>
                  <a:pt x="29" y="2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0" name="Freeform 31"/>
          <p:cNvSpPr>
            <a:spLocks/>
          </p:cNvSpPr>
          <p:nvPr/>
        </p:nvSpPr>
        <p:spPr bwMode="auto">
          <a:xfrm>
            <a:off x="2947723" y="2474913"/>
            <a:ext cx="41275" cy="36512"/>
          </a:xfrm>
          <a:custGeom>
            <a:avLst/>
            <a:gdLst>
              <a:gd name="T0" fmla="*/ 2147483647 w 279"/>
              <a:gd name="T1" fmla="*/ 2147483647 h 278"/>
              <a:gd name="T2" fmla="*/ 2147483647 w 279"/>
              <a:gd name="T3" fmla="*/ 2147483647 h 278"/>
              <a:gd name="T4" fmla="*/ 2147483647 w 279"/>
              <a:gd name="T5" fmla="*/ 2147483647 h 278"/>
              <a:gd name="T6" fmla="*/ 2147483647 w 279"/>
              <a:gd name="T7" fmla="*/ 2147483647 h 278"/>
              <a:gd name="T8" fmla="*/ 2147483647 w 279"/>
              <a:gd name="T9" fmla="*/ 2147483647 h 278"/>
              <a:gd name="T10" fmla="*/ 2147483647 w 279"/>
              <a:gd name="T11" fmla="*/ 2147483647 h 278"/>
              <a:gd name="T12" fmla="*/ 2147483647 w 279"/>
              <a:gd name="T13" fmla="*/ 2147483647 h 278"/>
              <a:gd name="T14" fmla="*/ 2147483647 w 279"/>
              <a:gd name="T15" fmla="*/ 2147483647 h 278"/>
              <a:gd name="T16" fmla="*/ 2147483647 w 279"/>
              <a:gd name="T17" fmla="*/ 2147483647 h 278"/>
              <a:gd name="T18" fmla="*/ 2147483647 w 279"/>
              <a:gd name="T19" fmla="*/ 2147483647 h 278"/>
              <a:gd name="T20" fmla="*/ 2147483647 w 279"/>
              <a:gd name="T21" fmla="*/ 2147483647 h 278"/>
              <a:gd name="T22" fmla="*/ 2147483647 w 279"/>
              <a:gd name="T23" fmla="*/ 2147483647 h 278"/>
              <a:gd name="T24" fmla="*/ 2147483647 w 279"/>
              <a:gd name="T25" fmla="*/ 2147483647 h 278"/>
              <a:gd name="T26" fmla="*/ 2147483647 w 279"/>
              <a:gd name="T27" fmla="*/ 2147483647 h 278"/>
              <a:gd name="T28" fmla="*/ 2147483647 w 279"/>
              <a:gd name="T29" fmla="*/ 2147483647 h 278"/>
              <a:gd name="T30" fmla="*/ 2147483647 w 279"/>
              <a:gd name="T31" fmla="*/ 2147483647 h 278"/>
              <a:gd name="T32" fmla="*/ 2147483647 w 279"/>
              <a:gd name="T33" fmla="*/ 2147483647 h 278"/>
              <a:gd name="T34" fmla="*/ 2147483647 w 279"/>
              <a:gd name="T35" fmla="*/ 0 h 278"/>
              <a:gd name="T36" fmla="*/ 0 w 279"/>
              <a:gd name="T37" fmla="*/ 0 h 278"/>
              <a:gd name="T38" fmla="*/ 2147483647 w 279"/>
              <a:gd name="T39" fmla="*/ 2147483647 h 278"/>
              <a:gd name="T40" fmla="*/ 2147483647 w 279"/>
              <a:gd name="T41" fmla="*/ 2147483647 h 278"/>
              <a:gd name="T42" fmla="*/ 2147483647 w 279"/>
              <a:gd name="T43" fmla="*/ 2147483647 h 278"/>
              <a:gd name="T44" fmla="*/ 2147483647 w 279"/>
              <a:gd name="T45" fmla="*/ 2147483647 h 278"/>
              <a:gd name="T46" fmla="*/ 2147483647 w 279"/>
              <a:gd name="T47" fmla="*/ 2147483647 h 278"/>
              <a:gd name="T48" fmla="*/ 2147483647 w 279"/>
              <a:gd name="T49" fmla="*/ 2147483647 h 278"/>
              <a:gd name="T50" fmla="*/ 2147483647 w 279"/>
              <a:gd name="T51" fmla="*/ 2147483647 h 278"/>
              <a:gd name="T52" fmla="*/ 2147483647 w 279"/>
              <a:gd name="T53" fmla="*/ 2147483647 h 278"/>
              <a:gd name="T54" fmla="*/ 2147483647 w 279"/>
              <a:gd name="T55" fmla="*/ 2147483647 h 278"/>
              <a:gd name="T56" fmla="*/ 2147483647 w 279"/>
              <a:gd name="T57" fmla="*/ 2147483647 h 278"/>
              <a:gd name="T58" fmla="*/ 2147483647 w 279"/>
              <a:gd name="T59" fmla="*/ 2147483647 h 278"/>
              <a:gd name="T60" fmla="*/ 2147483647 w 279"/>
              <a:gd name="T61" fmla="*/ 2147483647 h 278"/>
              <a:gd name="T62" fmla="*/ 2147483647 w 279"/>
              <a:gd name="T63" fmla="*/ 2147483647 h 278"/>
              <a:gd name="T64" fmla="*/ 2147483647 w 279"/>
              <a:gd name="T65" fmla="*/ 2147483647 h 278"/>
              <a:gd name="T66" fmla="*/ 2147483647 w 279"/>
              <a:gd name="T67" fmla="*/ 2147483647 h 278"/>
              <a:gd name="T68" fmla="*/ 2147483647 w 279"/>
              <a:gd name="T69" fmla="*/ 2147483647 h 278"/>
              <a:gd name="T70" fmla="*/ 2147483647 w 279"/>
              <a:gd name="T71" fmla="*/ 2147483647 h 278"/>
              <a:gd name="T72" fmla="*/ 2147483647 w 27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9"/>
              <a:gd name="T112" fmla="*/ 0 h 278"/>
              <a:gd name="T113" fmla="*/ 279 w 27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9" h="278">
                <a:moveTo>
                  <a:pt x="279" y="249"/>
                </a:moveTo>
                <a:lnTo>
                  <a:pt x="279" y="249"/>
                </a:lnTo>
                <a:lnTo>
                  <a:pt x="254" y="249"/>
                </a:lnTo>
                <a:lnTo>
                  <a:pt x="229" y="245"/>
                </a:lnTo>
                <a:lnTo>
                  <a:pt x="205" y="239"/>
                </a:lnTo>
                <a:lnTo>
                  <a:pt x="182" y="231"/>
                </a:lnTo>
                <a:lnTo>
                  <a:pt x="159" y="219"/>
                </a:lnTo>
                <a:lnTo>
                  <a:pt x="139" y="207"/>
                </a:lnTo>
                <a:lnTo>
                  <a:pt x="119" y="193"/>
                </a:lnTo>
                <a:lnTo>
                  <a:pt x="103" y="177"/>
                </a:lnTo>
                <a:lnTo>
                  <a:pt x="86" y="159"/>
                </a:lnTo>
                <a:lnTo>
                  <a:pt x="72" y="141"/>
                </a:lnTo>
                <a:lnTo>
                  <a:pt x="59" y="120"/>
                </a:lnTo>
                <a:lnTo>
                  <a:pt x="48" y="97"/>
                </a:lnTo>
                <a:lnTo>
                  <a:pt x="40" y="74"/>
                </a:lnTo>
                <a:lnTo>
                  <a:pt x="33" y="50"/>
                </a:lnTo>
                <a:lnTo>
                  <a:pt x="29" y="26"/>
                </a:lnTo>
                <a:lnTo>
                  <a:pt x="29" y="0"/>
                </a:lnTo>
                <a:lnTo>
                  <a:pt x="0" y="0"/>
                </a:lnTo>
                <a:lnTo>
                  <a:pt x="2" y="28"/>
                </a:lnTo>
                <a:lnTo>
                  <a:pt x="6" y="56"/>
                </a:lnTo>
                <a:lnTo>
                  <a:pt x="14" y="83"/>
                </a:lnTo>
                <a:lnTo>
                  <a:pt x="23" y="108"/>
                </a:lnTo>
                <a:lnTo>
                  <a:pt x="34" y="132"/>
                </a:lnTo>
                <a:lnTo>
                  <a:pt x="49" y="155"/>
                </a:lnTo>
                <a:lnTo>
                  <a:pt x="65" y="176"/>
                </a:lnTo>
                <a:lnTo>
                  <a:pt x="82" y="196"/>
                </a:lnTo>
                <a:lnTo>
                  <a:pt x="103" y="214"/>
                </a:lnTo>
                <a:lnTo>
                  <a:pt x="124" y="230"/>
                </a:lnTo>
                <a:lnTo>
                  <a:pt x="147" y="244"/>
                </a:lnTo>
                <a:lnTo>
                  <a:pt x="172" y="256"/>
                </a:lnTo>
                <a:lnTo>
                  <a:pt x="197" y="266"/>
                </a:lnTo>
                <a:lnTo>
                  <a:pt x="225" y="272"/>
                </a:lnTo>
                <a:lnTo>
                  <a:pt x="252" y="276"/>
                </a:lnTo>
                <a:lnTo>
                  <a:pt x="279" y="278"/>
                </a:lnTo>
                <a:lnTo>
                  <a:pt x="279" y="2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1" name="Freeform 32"/>
          <p:cNvSpPr>
            <a:spLocks/>
          </p:cNvSpPr>
          <p:nvPr/>
        </p:nvSpPr>
        <p:spPr bwMode="auto">
          <a:xfrm>
            <a:off x="2988998" y="2474913"/>
            <a:ext cx="39556" cy="36512"/>
          </a:xfrm>
          <a:custGeom>
            <a:avLst/>
            <a:gdLst>
              <a:gd name="T0" fmla="*/ 2147483647 w 279"/>
              <a:gd name="T1" fmla="*/ 0 h 278"/>
              <a:gd name="T2" fmla="*/ 2147483647 w 279"/>
              <a:gd name="T3" fmla="*/ 0 h 278"/>
              <a:gd name="T4" fmla="*/ 2147483647 w 279"/>
              <a:gd name="T5" fmla="*/ 2147483647 h 278"/>
              <a:gd name="T6" fmla="*/ 2147483647 w 279"/>
              <a:gd name="T7" fmla="*/ 2147483647 h 278"/>
              <a:gd name="T8" fmla="*/ 2147483647 w 279"/>
              <a:gd name="T9" fmla="*/ 2147483647 h 278"/>
              <a:gd name="T10" fmla="*/ 2147483647 w 279"/>
              <a:gd name="T11" fmla="*/ 2147483647 h 278"/>
              <a:gd name="T12" fmla="*/ 2147483647 w 279"/>
              <a:gd name="T13" fmla="*/ 2147483647 h 278"/>
              <a:gd name="T14" fmla="*/ 2147483647 w 279"/>
              <a:gd name="T15" fmla="*/ 2147483647 h 278"/>
              <a:gd name="T16" fmla="*/ 2147483647 w 279"/>
              <a:gd name="T17" fmla="*/ 2147483647 h 278"/>
              <a:gd name="T18" fmla="*/ 2147483647 w 279"/>
              <a:gd name="T19" fmla="*/ 2147483647 h 278"/>
              <a:gd name="T20" fmla="*/ 2147483647 w 279"/>
              <a:gd name="T21" fmla="*/ 2147483647 h 278"/>
              <a:gd name="T22" fmla="*/ 2147483647 w 279"/>
              <a:gd name="T23" fmla="*/ 2147483647 h 278"/>
              <a:gd name="T24" fmla="*/ 2147483647 w 279"/>
              <a:gd name="T25" fmla="*/ 2147483647 h 278"/>
              <a:gd name="T26" fmla="*/ 2147483647 w 279"/>
              <a:gd name="T27" fmla="*/ 2147483647 h 278"/>
              <a:gd name="T28" fmla="*/ 2147483647 w 279"/>
              <a:gd name="T29" fmla="*/ 2147483647 h 278"/>
              <a:gd name="T30" fmla="*/ 2147483647 w 279"/>
              <a:gd name="T31" fmla="*/ 2147483647 h 278"/>
              <a:gd name="T32" fmla="*/ 2147483647 w 279"/>
              <a:gd name="T33" fmla="*/ 2147483647 h 278"/>
              <a:gd name="T34" fmla="*/ 0 w 279"/>
              <a:gd name="T35" fmla="*/ 2147483647 h 278"/>
              <a:gd name="T36" fmla="*/ 0 w 279"/>
              <a:gd name="T37" fmla="*/ 2147483647 h 278"/>
              <a:gd name="T38" fmla="*/ 2147483647 w 279"/>
              <a:gd name="T39" fmla="*/ 2147483647 h 278"/>
              <a:gd name="T40" fmla="*/ 2147483647 w 279"/>
              <a:gd name="T41" fmla="*/ 2147483647 h 278"/>
              <a:gd name="T42" fmla="*/ 2147483647 w 279"/>
              <a:gd name="T43" fmla="*/ 2147483647 h 278"/>
              <a:gd name="T44" fmla="*/ 2147483647 w 279"/>
              <a:gd name="T45" fmla="*/ 2147483647 h 278"/>
              <a:gd name="T46" fmla="*/ 2147483647 w 279"/>
              <a:gd name="T47" fmla="*/ 2147483647 h 278"/>
              <a:gd name="T48" fmla="*/ 2147483647 w 279"/>
              <a:gd name="T49" fmla="*/ 2147483647 h 278"/>
              <a:gd name="T50" fmla="*/ 2147483647 w 279"/>
              <a:gd name="T51" fmla="*/ 2147483647 h 278"/>
              <a:gd name="T52" fmla="*/ 2147483647 w 279"/>
              <a:gd name="T53" fmla="*/ 2147483647 h 278"/>
              <a:gd name="T54" fmla="*/ 2147483647 w 279"/>
              <a:gd name="T55" fmla="*/ 2147483647 h 278"/>
              <a:gd name="T56" fmla="*/ 2147483647 w 279"/>
              <a:gd name="T57" fmla="*/ 2147483647 h 278"/>
              <a:gd name="T58" fmla="*/ 2147483647 w 279"/>
              <a:gd name="T59" fmla="*/ 2147483647 h 278"/>
              <a:gd name="T60" fmla="*/ 2147483647 w 279"/>
              <a:gd name="T61" fmla="*/ 2147483647 h 278"/>
              <a:gd name="T62" fmla="*/ 2147483647 w 279"/>
              <a:gd name="T63" fmla="*/ 2147483647 h 278"/>
              <a:gd name="T64" fmla="*/ 2147483647 w 279"/>
              <a:gd name="T65" fmla="*/ 2147483647 h 278"/>
              <a:gd name="T66" fmla="*/ 2147483647 w 279"/>
              <a:gd name="T67" fmla="*/ 2147483647 h 278"/>
              <a:gd name="T68" fmla="*/ 2147483647 w 279"/>
              <a:gd name="T69" fmla="*/ 0 h 278"/>
              <a:gd name="T70" fmla="*/ 2147483647 w 279"/>
              <a:gd name="T71" fmla="*/ 0 h 278"/>
              <a:gd name="T72" fmla="*/ 2147483647 w 279"/>
              <a:gd name="T73" fmla="*/ 0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9"/>
              <a:gd name="T112" fmla="*/ 0 h 278"/>
              <a:gd name="T113" fmla="*/ 279 w 27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9" h="278">
                <a:moveTo>
                  <a:pt x="250" y="0"/>
                </a:moveTo>
                <a:lnTo>
                  <a:pt x="250" y="0"/>
                </a:lnTo>
                <a:lnTo>
                  <a:pt x="250" y="26"/>
                </a:lnTo>
                <a:lnTo>
                  <a:pt x="246" y="51"/>
                </a:lnTo>
                <a:lnTo>
                  <a:pt x="239" y="74"/>
                </a:lnTo>
                <a:lnTo>
                  <a:pt x="231" y="97"/>
                </a:lnTo>
                <a:lnTo>
                  <a:pt x="220" y="120"/>
                </a:lnTo>
                <a:lnTo>
                  <a:pt x="207" y="141"/>
                </a:lnTo>
                <a:lnTo>
                  <a:pt x="194" y="159"/>
                </a:lnTo>
                <a:lnTo>
                  <a:pt x="177" y="177"/>
                </a:lnTo>
                <a:lnTo>
                  <a:pt x="160" y="193"/>
                </a:lnTo>
                <a:lnTo>
                  <a:pt x="141" y="207"/>
                </a:lnTo>
                <a:lnTo>
                  <a:pt x="120" y="219"/>
                </a:lnTo>
                <a:lnTo>
                  <a:pt x="98" y="231"/>
                </a:lnTo>
                <a:lnTo>
                  <a:pt x="75" y="239"/>
                </a:lnTo>
                <a:lnTo>
                  <a:pt x="51" y="245"/>
                </a:lnTo>
                <a:lnTo>
                  <a:pt x="26" y="249"/>
                </a:lnTo>
                <a:lnTo>
                  <a:pt x="0" y="249"/>
                </a:lnTo>
                <a:lnTo>
                  <a:pt x="0" y="278"/>
                </a:lnTo>
                <a:lnTo>
                  <a:pt x="28" y="276"/>
                </a:lnTo>
                <a:lnTo>
                  <a:pt x="55" y="272"/>
                </a:lnTo>
                <a:lnTo>
                  <a:pt x="83" y="266"/>
                </a:lnTo>
                <a:lnTo>
                  <a:pt x="108" y="256"/>
                </a:lnTo>
                <a:lnTo>
                  <a:pt x="133" y="244"/>
                </a:lnTo>
                <a:lnTo>
                  <a:pt x="156" y="230"/>
                </a:lnTo>
                <a:lnTo>
                  <a:pt x="176" y="214"/>
                </a:lnTo>
                <a:lnTo>
                  <a:pt x="196" y="196"/>
                </a:lnTo>
                <a:lnTo>
                  <a:pt x="215" y="176"/>
                </a:lnTo>
                <a:lnTo>
                  <a:pt x="230" y="155"/>
                </a:lnTo>
                <a:lnTo>
                  <a:pt x="245" y="132"/>
                </a:lnTo>
                <a:lnTo>
                  <a:pt x="256" y="108"/>
                </a:lnTo>
                <a:lnTo>
                  <a:pt x="266" y="83"/>
                </a:lnTo>
                <a:lnTo>
                  <a:pt x="273" y="55"/>
                </a:lnTo>
                <a:lnTo>
                  <a:pt x="277" y="28"/>
                </a:lnTo>
                <a:lnTo>
                  <a:pt x="279" y="0"/>
                </a:lnTo>
                <a:lnTo>
                  <a:pt x="2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2" name="Freeform 33"/>
          <p:cNvSpPr>
            <a:spLocks/>
          </p:cNvSpPr>
          <p:nvPr/>
        </p:nvSpPr>
        <p:spPr bwMode="auto">
          <a:xfrm>
            <a:off x="2988998" y="2438401"/>
            <a:ext cx="39556" cy="36513"/>
          </a:xfrm>
          <a:custGeom>
            <a:avLst/>
            <a:gdLst>
              <a:gd name="T0" fmla="*/ 0 w 279"/>
              <a:gd name="T1" fmla="*/ 2147483647 h 278"/>
              <a:gd name="T2" fmla="*/ 0 w 279"/>
              <a:gd name="T3" fmla="*/ 2147483647 h 278"/>
              <a:gd name="T4" fmla="*/ 2147483647 w 279"/>
              <a:gd name="T5" fmla="*/ 2147483647 h 278"/>
              <a:gd name="T6" fmla="*/ 2147483647 w 279"/>
              <a:gd name="T7" fmla="*/ 2147483647 h 278"/>
              <a:gd name="T8" fmla="*/ 2147483647 w 279"/>
              <a:gd name="T9" fmla="*/ 2147483647 h 278"/>
              <a:gd name="T10" fmla="*/ 2147483647 w 279"/>
              <a:gd name="T11" fmla="*/ 2147483647 h 278"/>
              <a:gd name="T12" fmla="*/ 2147483647 w 279"/>
              <a:gd name="T13" fmla="*/ 2147483647 h 278"/>
              <a:gd name="T14" fmla="*/ 2147483647 w 279"/>
              <a:gd name="T15" fmla="*/ 2147483647 h 278"/>
              <a:gd name="T16" fmla="*/ 2147483647 w 279"/>
              <a:gd name="T17" fmla="*/ 2147483647 h 278"/>
              <a:gd name="T18" fmla="*/ 2147483647 w 279"/>
              <a:gd name="T19" fmla="*/ 2147483647 h 278"/>
              <a:gd name="T20" fmla="*/ 2147483647 w 279"/>
              <a:gd name="T21" fmla="*/ 2147483647 h 278"/>
              <a:gd name="T22" fmla="*/ 2147483647 w 279"/>
              <a:gd name="T23" fmla="*/ 2147483647 h 278"/>
              <a:gd name="T24" fmla="*/ 2147483647 w 279"/>
              <a:gd name="T25" fmla="*/ 2147483647 h 278"/>
              <a:gd name="T26" fmla="*/ 2147483647 w 279"/>
              <a:gd name="T27" fmla="*/ 2147483647 h 278"/>
              <a:gd name="T28" fmla="*/ 2147483647 w 279"/>
              <a:gd name="T29" fmla="*/ 2147483647 h 278"/>
              <a:gd name="T30" fmla="*/ 2147483647 w 279"/>
              <a:gd name="T31" fmla="*/ 2147483647 h 278"/>
              <a:gd name="T32" fmla="*/ 2147483647 w 279"/>
              <a:gd name="T33" fmla="*/ 2147483647 h 278"/>
              <a:gd name="T34" fmla="*/ 2147483647 w 279"/>
              <a:gd name="T35" fmla="*/ 2147483647 h 278"/>
              <a:gd name="T36" fmla="*/ 2147483647 w 279"/>
              <a:gd name="T37" fmla="*/ 2147483647 h 278"/>
              <a:gd name="T38" fmla="*/ 2147483647 w 279"/>
              <a:gd name="T39" fmla="*/ 2147483647 h 278"/>
              <a:gd name="T40" fmla="*/ 2147483647 w 279"/>
              <a:gd name="T41" fmla="*/ 2147483647 h 278"/>
              <a:gd name="T42" fmla="*/ 2147483647 w 279"/>
              <a:gd name="T43" fmla="*/ 2147483647 h 278"/>
              <a:gd name="T44" fmla="*/ 2147483647 w 279"/>
              <a:gd name="T45" fmla="*/ 2147483647 h 278"/>
              <a:gd name="T46" fmla="*/ 2147483647 w 279"/>
              <a:gd name="T47" fmla="*/ 2147483647 h 278"/>
              <a:gd name="T48" fmla="*/ 2147483647 w 279"/>
              <a:gd name="T49" fmla="*/ 2147483647 h 278"/>
              <a:gd name="T50" fmla="*/ 2147483647 w 279"/>
              <a:gd name="T51" fmla="*/ 2147483647 h 278"/>
              <a:gd name="T52" fmla="*/ 2147483647 w 279"/>
              <a:gd name="T53" fmla="*/ 2147483647 h 278"/>
              <a:gd name="T54" fmla="*/ 2147483647 w 279"/>
              <a:gd name="T55" fmla="*/ 2147483647 h 278"/>
              <a:gd name="T56" fmla="*/ 2147483647 w 279"/>
              <a:gd name="T57" fmla="*/ 2147483647 h 278"/>
              <a:gd name="T58" fmla="*/ 2147483647 w 279"/>
              <a:gd name="T59" fmla="*/ 2147483647 h 278"/>
              <a:gd name="T60" fmla="*/ 2147483647 w 279"/>
              <a:gd name="T61" fmla="*/ 2147483647 h 278"/>
              <a:gd name="T62" fmla="*/ 2147483647 w 279"/>
              <a:gd name="T63" fmla="*/ 2147483647 h 278"/>
              <a:gd name="T64" fmla="*/ 2147483647 w 279"/>
              <a:gd name="T65" fmla="*/ 2147483647 h 278"/>
              <a:gd name="T66" fmla="*/ 2147483647 w 279"/>
              <a:gd name="T67" fmla="*/ 2147483647 h 278"/>
              <a:gd name="T68" fmla="*/ 0 w 279"/>
              <a:gd name="T69" fmla="*/ 0 h 278"/>
              <a:gd name="T70" fmla="*/ 0 w 279"/>
              <a:gd name="T71" fmla="*/ 0 h 278"/>
              <a:gd name="T72" fmla="*/ 0 w 27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9"/>
              <a:gd name="T112" fmla="*/ 0 h 278"/>
              <a:gd name="T113" fmla="*/ 279 w 27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9" h="278">
                <a:moveTo>
                  <a:pt x="0" y="29"/>
                </a:moveTo>
                <a:lnTo>
                  <a:pt x="0" y="29"/>
                </a:lnTo>
                <a:lnTo>
                  <a:pt x="26" y="29"/>
                </a:lnTo>
                <a:lnTo>
                  <a:pt x="51" y="33"/>
                </a:lnTo>
                <a:lnTo>
                  <a:pt x="75" y="39"/>
                </a:lnTo>
                <a:lnTo>
                  <a:pt x="98" y="47"/>
                </a:lnTo>
                <a:lnTo>
                  <a:pt x="120" y="59"/>
                </a:lnTo>
                <a:lnTo>
                  <a:pt x="141" y="71"/>
                </a:lnTo>
                <a:lnTo>
                  <a:pt x="160" y="84"/>
                </a:lnTo>
                <a:lnTo>
                  <a:pt x="177" y="101"/>
                </a:lnTo>
                <a:lnTo>
                  <a:pt x="194" y="119"/>
                </a:lnTo>
                <a:lnTo>
                  <a:pt x="207" y="137"/>
                </a:lnTo>
                <a:lnTo>
                  <a:pt x="220" y="158"/>
                </a:lnTo>
                <a:lnTo>
                  <a:pt x="231" y="181"/>
                </a:lnTo>
                <a:lnTo>
                  <a:pt x="239" y="203"/>
                </a:lnTo>
                <a:lnTo>
                  <a:pt x="246" y="227"/>
                </a:lnTo>
                <a:lnTo>
                  <a:pt x="250" y="252"/>
                </a:lnTo>
                <a:lnTo>
                  <a:pt x="250" y="278"/>
                </a:lnTo>
                <a:lnTo>
                  <a:pt x="279" y="278"/>
                </a:lnTo>
                <a:lnTo>
                  <a:pt x="277" y="250"/>
                </a:lnTo>
                <a:lnTo>
                  <a:pt x="273" y="223"/>
                </a:lnTo>
                <a:lnTo>
                  <a:pt x="266" y="195"/>
                </a:lnTo>
                <a:lnTo>
                  <a:pt x="256" y="170"/>
                </a:lnTo>
                <a:lnTo>
                  <a:pt x="245" y="146"/>
                </a:lnTo>
                <a:lnTo>
                  <a:pt x="230" y="123"/>
                </a:lnTo>
                <a:lnTo>
                  <a:pt x="215" y="102"/>
                </a:lnTo>
                <a:lnTo>
                  <a:pt x="196" y="82"/>
                </a:lnTo>
                <a:lnTo>
                  <a:pt x="176" y="64"/>
                </a:lnTo>
                <a:lnTo>
                  <a:pt x="156" y="48"/>
                </a:lnTo>
                <a:lnTo>
                  <a:pt x="133" y="34"/>
                </a:lnTo>
                <a:lnTo>
                  <a:pt x="108" y="22"/>
                </a:lnTo>
                <a:lnTo>
                  <a:pt x="83" y="12"/>
                </a:lnTo>
                <a:lnTo>
                  <a:pt x="55" y="6"/>
                </a:lnTo>
                <a:lnTo>
                  <a:pt x="28" y="2"/>
                </a:lnTo>
                <a:lnTo>
                  <a:pt x="0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3" name="Freeform 34"/>
          <p:cNvSpPr>
            <a:spLocks/>
          </p:cNvSpPr>
          <p:nvPr/>
        </p:nvSpPr>
        <p:spPr bwMode="auto">
          <a:xfrm>
            <a:off x="2930525" y="2416176"/>
            <a:ext cx="116946" cy="68263"/>
          </a:xfrm>
          <a:custGeom>
            <a:avLst/>
            <a:gdLst>
              <a:gd name="T0" fmla="*/ 2147483647 w 818"/>
              <a:gd name="T1" fmla="*/ 2147483647 h 510"/>
              <a:gd name="T2" fmla="*/ 2147483647 w 818"/>
              <a:gd name="T3" fmla="*/ 2147483647 h 510"/>
              <a:gd name="T4" fmla="*/ 2147483647 w 818"/>
              <a:gd name="T5" fmla="*/ 2147483647 h 510"/>
              <a:gd name="T6" fmla="*/ 2147483647 w 818"/>
              <a:gd name="T7" fmla="*/ 2147483647 h 510"/>
              <a:gd name="T8" fmla="*/ 2147483647 w 818"/>
              <a:gd name="T9" fmla="*/ 2147483647 h 510"/>
              <a:gd name="T10" fmla="*/ 2147483647 w 818"/>
              <a:gd name="T11" fmla="*/ 2147483647 h 510"/>
              <a:gd name="T12" fmla="*/ 2147483647 w 818"/>
              <a:gd name="T13" fmla="*/ 0 h 510"/>
              <a:gd name="T14" fmla="*/ 2147483647 w 818"/>
              <a:gd name="T15" fmla="*/ 2147483647 h 510"/>
              <a:gd name="T16" fmla="*/ 2147483647 w 818"/>
              <a:gd name="T17" fmla="*/ 2147483647 h 510"/>
              <a:gd name="T18" fmla="*/ 2147483647 w 818"/>
              <a:gd name="T19" fmla="*/ 2147483647 h 510"/>
              <a:gd name="T20" fmla="*/ 2147483647 w 818"/>
              <a:gd name="T21" fmla="*/ 2147483647 h 510"/>
              <a:gd name="T22" fmla="*/ 2147483647 w 818"/>
              <a:gd name="T23" fmla="*/ 2147483647 h 510"/>
              <a:gd name="T24" fmla="*/ 2147483647 w 818"/>
              <a:gd name="T25" fmla="*/ 2147483647 h 510"/>
              <a:gd name="T26" fmla="*/ 2147483647 w 818"/>
              <a:gd name="T27" fmla="*/ 2147483647 h 510"/>
              <a:gd name="T28" fmla="*/ 2147483647 w 818"/>
              <a:gd name="T29" fmla="*/ 2147483647 h 510"/>
              <a:gd name="T30" fmla="*/ 2147483647 w 818"/>
              <a:gd name="T31" fmla="*/ 2147483647 h 510"/>
              <a:gd name="T32" fmla="*/ 2147483647 w 818"/>
              <a:gd name="T33" fmla="*/ 2147483647 h 510"/>
              <a:gd name="T34" fmla="*/ 2147483647 w 818"/>
              <a:gd name="T35" fmla="*/ 2147483647 h 510"/>
              <a:gd name="T36" fmla="*/ 2147483647 w 818"/>
              <a:gd name="T37" fmla="*/ 2147483647 h 510"/>
              <a:gd name="T38" fmla="*/ 2147483647 w 818"/>
              <a:gd name="T39" fmla="*/ 2147483647 h 510"/>
              <a:gd name="T40" fmla="*/ 2147483647 w 818"/>
              <a:gd name="T41" fmla="*/ 2147483647 h 510"/>
              <a:gd name="T42" fmla="*/ 2147483647 w 818"/>
              <a:gd name="T43" fmla="*/ 2147483647 h 510"/>
              <a:gd name="T44" fmla="*/ 2147483647 w 818"/>
              <a:gd name="T45" fmla="*/ 2147483647 h 510"/>
              <a:gd name="T46" fmla="*/ 2147483647 w 818"/>
              <a:gd name="T47" fmla="*/ 2147483647 h 510"/>
              <a:gd name="T48" fmla="*/ 2147483647 w 818"/>
              <a:gd name="T49" fmla="*/ 2147483647 h 510"/>
              <a:gd name="T50" fmla="*/ 2147483647 w 818"/>
              <a:gd name="T51" fmla="*/ 2147483647 h 510"/>
              <a:gd name="T52" fmla="*/ 2147483647 w 818"/>
              <a:gd name="T53" fmla="*/ 2147483647 h 510"/>
              <a:gd name="T54" fmla="*/ 2147483647 w 818"/>
              <a:gd name="T55" fmla="*/ 2147483647 h 510"/>
              <a:gd name="T56" fmla="*/ 2147483647 w 818"/>
              <a:gd name="T57" fmla="*/ 2147483647 h 510"/>
              <a:gd name="T58" fmla="*/ 2147483647 w 818"/>
              <a:gd name="T59" fmla="*/ 2147483647 h 510"/>
              <a:gd name="T60" fmla="*/ 2147483647 w 818"/>
              <a:gd name="T61" fmla="*/ 2147483647 h 510"/>
              <a:gd name="T62" fmla="*/ 2147483647 w 818"/>
              <a:gd name="T63" fmla="*/ 2147483647 h 510"/>
              <a:gd name="T64" fmla="*/ 2147483647 w 818"/>
              <a:gd name="T65" fmla="*/ 2147483647 h 510"/>
              <a:gd name="T66" fmla="*/ 2147483647 w 818"/>
              <a:gd name="T67" fmla="*/ 2147483647 h 510"/>
              <a:gd name="T68" fmla="*/ 2147483647 w 818"/>
              <a:gd name="T69" fmla="*/ 2147483647 h 510"/>
              <a:gd name="T70" fmla="*/ 2147483647 w 818"/>
              <a:gd name="T71" fmla="*/ 2147483647 h 510"/>
              <a:gd name="T72" fmla="*/ 2147483647 w 818"/>
              <a:gd name="T73" fmla="*/ 2147483647 h 510"/>
              <a:gd name="T74" fmla="*/ 2147483647 w 818"/>
              <a:gd name="T75" fmla="*/ 2147483647 h 510"/>
              <a:gd name="T76" fmla="*/ 2147483647 w 818"/>
              <a:gd name="T77" fmla="*/ 2147483647 h 510"/>
              <a:gd name="T78" fmla="*/ 2147483647 w 818"/>
              <a:gd name="T79" fmla="*/ 2147483647 h 510"/>
              <a:gd name="T80" fmla="*/ 2147483647 w 818"/>
              <a:gd name="T81" fmla="*/ 2147483647 h 510"/>
              <a:gd name="T82" fmla="*/ 2147483647 w 818"/>
              <a:gd name="T83" fmla="*/ 2147483647 h 510"/>
              <a:gd name="T84" fmla="*/ 2147483647 w 818"/>
              <a:gd name="T85" fmla="*/ 2147483647 h 510"/>
              <a:gd name="T86" fmla="*/ 2147483647 w 818"/>
              <a:gd name="T87" fmla="*/ 2147483647 h 510"/>
              <a:gd name="T88" fmla="*/ 2147483647 w 818"/>
              <a:gd name="T89" fmla="*/ 2147483647 h 510"/>
              <a:gd name="T90" fmla="*/ 2147483647 w 818"/>
              <a:gd name="T91" fmla="*/ 2147483647 h 510"/>
              <a:gd name="T92" fmla="*/ 2147483647 w 818"/>
              <a:gd name="T93" fmla="*/ 2147483647 h 510"/>
              <a:gd name="T94" fmla="*/ 2147483647 w 818"/>
              <a:gd name="T95" fmla="*/ 2147483647 h 510"/>
              <a:gd name="T96" fmla="*/ 2147483647 w 818"/>
              <a:gd name="T97" fmla="*/ 2147483647 h 510"/>
              <a:gd name="T98" fmla="*/ 2147483647 w 818"/>
              <a:gd name="T99" fmla="*/ 2147483647 h 510"/>
              <a:gd name="T100" fmla="*/ 2147483647 w 818"/>
              <a:gd name="T101" fmla="*/ 2147483647 h 510"/>
              <a:gd name="T102" fmla="*/ 2147483647 w 818"/>
              <a:gd name="T103" fmla="*/ 2147483647 h 510"/>
              <a:gd name="T104" fmla="*/ 2147483647 w 818"/>
              <a:gd name="T105" fmla="*/ 2147483647 h 510"/>
              <a:gd name="T106" fmla="*/ 2147483647 w 818"/>
              <a:gd name="T107" fmla="*/ 2147483647 h 510"/>
              <a:gd name="T108" fmla="*/ 2147483647 w 818"/>
              <a:gd name="T109" fmla="*/ 2147483647 h 510"/>
              <a:gd name="T110" fmla="*/ 2147483647 w 818"/>
              <a:gd name="T111" fmla="*/ 2147483647 h 510"/>
              <a:gd name="T112" fmla="*/ 2147483647 w 818"/>
              <a:gd name="T113" fmla="*/ 2147483647 h 5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18"/>
              <a:gd name="T172" fmla="*/ 0 h 510"/>
              <a:gd name="T173" fmla="*/ 818 w 818"/>
              <a:gd name="T174" fmla="*/ 510 h 5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18" h="510">
                <a:moveTo>
                  <a:pt x="488" y="72"/>
                </a:moveTo>
                <a:lnTo>
                  <a:pt x="486" y="71"/>
                </a:lnTo>
                <a:lnTo>
                  <a:pt x="480" y="67"/>
                </a:lnTo>
                <a:lnTo>
                  <a:pt x="471" y="62"/>
                </a:lnTo>
                <a:lnTo>
                  <a:pt x="458" y="55"/>
                </a:lnTo>
                <a:lnTo>
                  <a:pt x="443" y="47"/>
                </a:lnTo>
                <a:lnTo>
                  <a:pt x="425" y="37"/>
                </a:lnTo>
                <a:lnTo>
                  <a:pt x="407" y="29"/>
                </a:lnTo>
                <a:lnTo>
                  <a:pt x="385" y="21"/>
                </a:lnTo>
                <a:lnTo>
                  <a:pt x="362" y="12"/>
                </a:lnTo>
                <a:lnTo>
                  <a:pt x="339" y="6"/>
                </a:lnTo>
                <a:lnTo>
                  <a:pt x="316" y="2"/>
                </a:lnTo>
                <a:lnTo>
                  <a:pt x="291" y="0"/>
                </a:lnTo>
                <a:lnTo>
                  <a:pt x="267" y="0"/>
                </a:lnTo>
                <a:lnTo>
                  <a:pt x="244" y="3"/>
                </a:lnTo>
                <a:lnTo>
                  <a:pt x="221" y="10"/>
                </a:lnTo>
                <a:lnTo>
                  <a:pt x="201" y="22"/>
                </a:lnTo>
                <a:lnTo>
                  <a:pt x="188" y="34"/>
                </a:lnTo>
                <a:lnTo>
                  <a:pt x="174" y="53"/>
                </a:lnTo>
                <a:lnTo>
                  <a:pt x="158" y="78"/>
                </a:lnTo>
                <a:lnTo>
                  <a:pt x="143" y="109"/>
                </a:lnTo>
                <a:lnTo>
                  <a:pt x="126" y="143"/>
                </a:lnTo>
                <a:lnTo>
                  <a:pt x="110" y="179"/>
                </a:lnTo>
                <a:lnTo>
                  <a:pt x="93" y="217"/>
                </a:lnTo>
                <a:lnTo>
                  <a:pt x="77" y="257"/>
                </a:lnTo>
                <a:lnTo>
                  <a:pt x="61" y="296"/>
                </a:lnTo>
                <a:lnTo>
                  <a:pt x="47" y="333"/>
                </a:lnTo>
                <a:lnTo>
                  <a:pt x="34" y="367"/>
                </a:lnTo>
                <a:lnTo>
                  <a:pt x="23" y="398"/>
                </a:lnTo>
                <a:lnTo>
                  <a:pt x="13" y="423"/>
                </a:lnTo>
                <a:lnTo>
                  <a:pt x="6" y="443"/>
                </a:lnTo>
                <a:lnTo>
                  <a:pt x="2" y="456"/>
                </a:lnTo>
                <a:lnTo>
                  <a:pt x="0" y="460"/>
                </a:lnTo>
                <a:lnTo>
                  <a:pt x="215" y="489"/>
                </a:lnTo>
                <a:lnTo>
                  <a:pt x="218" y="482"/>
                </a:lnTo>
                <a:lnTo>
                  <a:pt x="229" y="461"/>
                </a:lnTo>
                <a:lnTo>
                  <a:pt x="242" y="430"/>
                </a:lnTo>
                <a:lnTo>
                  <a:pt x="260" y="393"/>
                </a:lnTo>
                <a:lnTo>
                  <a:pt x="279" y="352"/>
                </a:lnTo>
                <a:lnTo>
                  <a:pt x="300" y="310"/>
                </a:lnTo>
                <a:lnTo>
                  <a:pt x="320" y="271"/>
                </a:lnTo>
                <a:lnTo>
                  <a:pt x="337" y="238"/>
                </a:lnTo>
                <a:lnTo>
                  <a:pt x="338" y="255"/>
                </a:lnTo>
                <a:lnTo>
                  <a:pt x="337" y="277"/>
                </a:lnTo>
                <a:lnTo>
                  <a:pt x="334" y="304"/>
                </a:lnTo>
                <a:lnTo>
                  <a:pt x="329" y="333"/>
                </a:lnTo>
                <a:lnTo>
                  <a:pt x="322" y="364"/>
                </a:lnTo>
                <a:lnTo>
                  <a:pt x="313" y="394"/>
                </a:lnTo>
                <a:lnTo>
                  <a:pt x="304" y="422"/>
                </a:lnTo>
                <a:lnTo>
                  <a:pt x="294" y="446"/>
                </a:lnTo>
                <a:lnTo>
                  <a:pt x="307" y="434"/>
                </a:lnTo>
                <a:lnTo>
                  <a:pt x="322" y="420"/>
                </a:lnTo>
                <a:lnTo>
                  <a:pt x="335" y="407"/>
                </a:lnTo>
                <a:lnTo>
                  <a:pt x="350" y="392"/>
                </a:lnTo>
                <a:lnTo>
                  <a:pt x="363" y="378"/>
                </a:lnTo>
                <a:lnTo>
                  <a:pt x="378" y="362"/>
                </a:lnTo>
                <a:lnTo>
                  <a:pt x="391" y="347"/>
                </a:lnTo>
                <a:lnTo>
                  <a:pt x="403" y="331"/>
                </a:lnTo>
                <a:lnTo>
                  <a:pt x="416" y="315"/>
                </a:lnTo>
                <a:lnTo>
                  <a:pt x="428" y="298"/>
                </a:lnTo>
                <a:lnTo>
                  <a:pt x="440" y="281"/>
                </a:lnTo>
                <a:lnTo>
                  <a:pt x="450" y="264"/>
                </a:lnTo>
                <a:lnTo>
                  <a:pt x="459" y="246"/>
                </a:lnTo>
                <a:lnTo>
                  <a:pt x="468" y="230"/>
                </a:lnTo>
                <a:lnTo>
                  <a:pt x="475" y="212"/>
                </a:lnTo>
                <a:lnTo>
                  <a:pt x="481" y="195"/>
                </a:lnTo>
                <a:lnTo>
                  <a:pt x="493" y="210"/>
                </a:lnTo>
                <a:lnTo>
                  <a:pt x="508" y="226"/>
                </a:lnTo>
                <a:lnTo>
                  <a:pt x="522" y="241"/>
                </a:lnTo>
                <a:lnTo>
                  <a:pt x="537" y="256"/>
                </a:lnTo>
                <a:lnTo>
                  <a:pt x="552" y="271"/>
                </a:lnTo>
                <a:lnTo>
                  <a:pt x="568" y="287"/>
                </a:lnTo>
                <a:lnTo>
                  <a:pt x="582" y="303"/>
                </a:lnTo>
                <a:lnTo>
                  <a:pt x="598" y="320"/>
                </a:lnTo>
                <a:lnTo>
                  <a:pt x="611" y="338"/>
                </a:lnTo>
                <a:lnTo>
                  <a:pt x="624" y="357"/>
                </a:lnTo>
                <a:lnTo>
                  <a:pt x="635" y="378"/>
                </a:lnTo>
                <a:lnTo>
                  <a:pt x="645" y="400"/>
                </a:lnTo>
                <a:lnTo>
                  <a:pt x="652" y="424"/>
                </a:lnTo>
                <a:lnTo>
                  <a:pt x="658" y="451"/>
                </a:lnTo>
                <a:lnTo>
                  <a:pt x="661" y="479"/>
                </a:lnTo>
                <a:lnTo>
                  <a:pt x="661" y="510"/>
                </a:lnTo>
                <a:lnTo>
                  <a:pt x="694" y="496"/>
                </a:lnTo>
                <a:lnTo>
                  <a:pt x="725" y="479"/>
                </a:lnTo>
                <a:lnTo>
                  <a:pt x="752" y="463"/>
                </a:lnTo>
                <a:lnTo>
                  <a:pt x="775" y="447"/>
                </a:lnTo>
                <a:lnTo>
                  <a:pt x="793" y="433"/>
                </a:lnTo>
                <a:lnTo>
                  <a:pt x="807" y="420"/>
                </a:lnTo>
                <a:lnTo>
                  <a:pt x="815" y="413"/>
                </a:lnTo>
                <a:lnTo>
                  <a:pt x="818" y="410"/>
                </a:lnTo>
                <a:lnTo>
                  <a:pt x="807" y="381"/>
                </a:lnTo>
                <a:lnTo>
                  <a:pt x="796" y="350"/>
                </a:lnTo>
                <a:lnTo>
                  <a:pt x="782" y="319"/>
                </a:lnTo>
                <a:lnTo>
                  <a:pt x="769" y="287"/>
                </a:lnTo>
                <a:lnTo>
                  <a:pt x="754" y="256"/>
                </a:lnTo>
                <a:lnTo>
                  <a:pt x="740" y="224"/>
                </a:lnTo>
                <a:lnTo>
                  <a:pt x="724" y="192"/>
                </a:lnTo>
                <a:lnTo>
                  <a:pt x="709" y="162"/>
                </a:lnTo>
                <a:lnTo>
                  <a:pt x="692" y="135"/>
                </a:lnTo>
                <a:lnTo>
                  <a:pt x="677" y="109"/>
                </a:lnTo>
                <a:lnTo>
                  <a:pt x="660" y="85"/>
                </a:lnTo>
                <a:lnTo>
                  <a:pt x="645" y="63"/>
                </a:lnTo>
                <a:lnTo>
                  <a:pt x="628" y="46"/>
                </a:lnTo>
                <a:lnTo>
                  <a:pt x="612" y="31"/>
                </a:lnTo>
                <a:lnTo>
                  <a:pt x="597" y="21"/>
                </a:lnTo>
                <a:lnTo>
                  <a:pt x="581" y="15"/>
                </a:lnTo>
                <a:lnTo>
                  <a:pt x="569" y="15"/>
                </a:lnTo>
                <a:lnTo>
                  <a:pt x="555" y="21"/>
                </a:lnTo>
                <a:lnTo>
                  <a:pt x="539" y="30"/>
                </a:lnTo>
                <a:lnTo>
                  <a:pt x="525" y="40"/>
                </a:lnTo>
                <a:lnTo>
                  <a:pt x="510" y="52"/>
                </a:lnTo>
                <a:lnTo>
                  <a:pt x="499" y="62"/>
                </a:lnTo>
                <a:lnTo>
                  <a:pt x="491" y="69"/>
                </a:lnTo>
                <a:lnTo>
                  <a:pt x="488" y="72"/>
                </a:lnTo>
                <a:close/>
              </a:path>
            </a:pathLst>
          </a:custGeom>
          <a:solidFill>
            <a:srgbClr val="3F3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4" name="Freeform 35"/>
          <p:cNvSpPr>
            <a:spLocks/>
          </p:cNvSpPr>
          <p:nvPr/>
        </p:nvSpPr>
        <p:spPr bwMode="auto">
          <a:xfrm>
            <a:off x="2854854" y="2525713"/>
            <a:ext cx="56754" cy="42862"/>
          </a:xfrm>
          <a:custGeom>
            <a:avLst/>
            <a:gdLst>
              <a:gd name="T0" fmla="*/ 2147483647 w 393"/>
              <a:gd name="T1" fmla="*/ 2147483647 h 331"/>
              <a:gd name="T2" fmla="*/ 2147483647 w 393"/>
              <a:gd name="T3" fmla="*/ 2147483647 h 331"/>
              <a:gd name="T4" fmla="*/ 2147483647 w 393"/>
              <a:gd name="T5" fmla="*/ 2147483647 h 331"/>
              <a:gd name="T6" fmla="*/ 2147483647 w 393"/>
              <a:gd name="T7" fmla="*/ 0 h 331"/>
              <a:gd name="T8" fmla="*/ 2147483647 w 393"/>
              <a:gd name="T9" fmla="*/ 2147483647 h 331"/>
              <a:gd name="T10" fmla="*/ 2147483647 w 393"/>
              <a:gd name="T11" fmla="*/ 2147483647 h 331"/>
              <a:gd name="T12" fmla="*/ 2147483647 w 393"/>
              <a:gd name="T13" fmla="*/ 2147483647 h 331"/>
              <a:gd name="T14" fmla="*/ 0 w 393"/>
              <a:gd name="T15" fmla="*/ 2147483647 h 331"/>
              <a:gd name="T16" fmla="*/ 2147483647 w 393"/>
              <a:gd name="T17" fmla="*/ 2147483647 h 331"/>
              <a:gd name="T18" fmla="*/ 2147483647 w 393"/>
              <a:gd name="T19" fmla="*/ 2147483647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331"/>
              <a:gd name="T32" fmla="*/ 393 w 39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331">
                <a:moveTo>
                  <a:pt x="60" y="298"/>
                </a:moveTo>
                <a:lnTo>
                  <a:pt x="52" y="331"/>
                </a:lnTo>
                <a:lnTo>
                  <a:pt x="393" y="43"/>
                </a:lnTo>
                <a:lnTo>
                  <a:pt x="355" y="0"/>
                </a:lnTo>
                <a:lnTo>
                  <a:pt x="15" y="287"/>
                </a:lnTo>
                <a:lnTo>
                  <a:pt x="8" y="320"/>
                </a:lnTo>
                <a:lnTo>
                  <a:pt x="15" y="287"/>
                </a:lnTo>
                <a:lnTo>
                  <a:pt x="0" y="302"/>
                </a:lnTo>
                <a:lnTo>
                  <a:pt x="8" y="320"/>
                </a:lnTo>
                <a:lnTo>
                  <a:pt x="60" y="2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5" name="Freeform 36"/>
          <p:cNvSpPr>
            <a:spLocks/>
          </p:cNvSpPr>
          <p:nvPr/>
        </p:nvSpPr>
        <p:spPr bwMode="auto">
          <a:xfrm>
            <a:off x="2856575" y="2565401"/>
            <a:ext cx="13758" cy="23813"/>
          </a:xfrm>
          <a:custGeom>
            <a:avLst/>
            <a:gdLst>
              <a:gd name="T0" fmla="*/ 2147483647 w 96"/>
              <a:gd name="T1" fmla="*/ 2147483647 h 181"/>
              <a:gd name="T2" fmla="*/ 2147483647 w 96"/>
              <a:gd name="T3" fmla="*/ 2147483647 h 181"/>
              <a:gd name="T4" fmla="*/ 2147483647 w 96"/>
              <a:gd name="T5" fmla="*/ 2147483647 h 181"/>
              <a:gd name="T6" fmla="*/ 2147483647 w 96"/>
              <a:gd name="T7" fmla="*/ 2147483647 h 181"/>
              <a:gd name="T8" fmla="*/ 2147483647 w 96"/>
              <a:gd name="T9" fmla="*/ 2147483647 h 181"/>
              <a:gd name="T10" fmla="*/ 2147483647 w 96"/>
              <a:gd name="T11" fmla="*/ 2147483647 h 181"/>
              <a:gd name="T12" fmla="*/ 2147483647 w 96"/>
              <a:gd name="T13" fmla="*/ 2147483647 h 181"/>
              <a:gd name="T14" fmla="*/ 2147483647 w 96"/>
              <a:gd name="T15" fmla="*/ 2147483647 h 181"/>
              <a:gd name="T16" fmla="*/ 2147483647 w 96"/>
              <a:gd name="T17" fmla="*/ 2147483647 h 181"/>
              <a:gd name="T18" fmla="*/ 2147483647 w 96"/>
              <a:gd name="T19" fmla="*/ 0 h 181"/>
              <a:gd name="T20" fmla="*/ 0 w 96"/>
              <a:gd name="T21" fmla="*/ 2147483647 h 181"/>
              <a:gd name="T22" fmla="*/ 2147483647 w 96"/>
              <a:gd name="T23" fmla="*/ 2147483647 h 181"/>
              <a:gd name="T24" fmla="*/ 2147483647 w 96"/>
              <a:gd name="T25" fmla="*/ 2147483647 h 181"/>
              <a:gd name="T26" fmla="*/ 2147483647 w 96"/>
              <a:gd name="T27" fmla="*/ 2147483647 h 181"/>
              <a:gd name="T28" fmla="*/ 2147483647 w 96"/>
              <a:gd name="T29" fmla="*/ 2147483647 h 181"/>
              <a:gd name="T30" fmla="*/ 2147483647 w 96"/>
              <a:gd name="T31" fmla="*/ 2147483647 h 181"/>
              <a:gd name="T32" fmla="*/ 2147483647 w 96"/>
              <a:gd name="T33" fmla="*/ 2147483647 h 181"/>
              <a:gd name="T34" fmla="*/ 2147483647 w 96"/>
              <a:gd name="T35" fmla="*/ 2147483647 h 181"/>
              <a:gd name="T36" fmla="*/ 2147483647 w 96"/>
              <a:gd name="T37" fmla="*/ 2147483647 h 181"/>
              <a:gd name="T38" fmla="*/ 2147483647 w 96"/>
              <a:gd name="T39" fmla="*/ 2147483647 h 181"/>
              <a:gd name="T40" fmla="*/ 2147483647 w 96"/>
              <a:gd name="T41" fmla="*/ 2147483647 h 181"/>
              <a:gd name="T42" fmla="*/ 2147483647 w 96"/>
              <a:gd name="T43" fmla="*/ 2147483647 h 181"/>
              <a:gd name="T44" fmla="*/ 2147483647 w 96"/>
              <a:gd name="T45" fmla="*/ 2147483647 h 181"/>
              <a:gd name="T46" fmla="*/ 2147483647 w 96"/>
              <a:gd name="T47" fmla="*/ 2147483647 h 1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6"/>
              <a:gd name="T73" fmla="*/ 0 h 181"/>
              <a:gd name="T74" fmla="*/ 96 w 96"/>
              <a:gd name="T75" fmla="*/ 181 h 1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6" h="181">
                <a:moveTo>
                  <a:pt x="74" y="181"/>
                </a:moveTo>
                <a:lnTo>
                  <a:pt x="92" y="151"/>
                </a:lnTo>
                <a:lnTo>
                  <a:pt x="88" y="127"/>
                </a:lnTo>
                <a:lnTo>
                  <a:pt x="83" y="104"/>
                </a:lnTo>
                <a:lnTo>
                  <a:pt x="78" y="82"/>
                </a:lnTo>
                <a:lnTo>
                  <a:pt x="72" y="63"/>
                </a:lnTo>
                <a:lnTo>
                  <a:pt x="67" y="44"/>
                </a:lnTo>
                <a:lnTo>
                  <a:pt x="62" y="29"/>
                </a:lnTo>
                <a:lnTo>
                  <a:pt x="58" y="13"/>
                </a:lnTo>
                <a:lnTo>
                  <a:pt x="52" y="0"/>
                </a:lnTo>
                <a:lnTo>
                  <a:pt x="0" y="22"/>
                </a:lnTo>
                <a:lnTo>
                  <a:pt x="4" y="32"/>
                </a:lnTo>
                <a:lnTo>
                  <a:pt x="8" y="45"/>
                </a:lnTo>
                <a:lnTo>
                  <a:pt x="13" y="61"/>
                </a:lnTo>
                <a:lnTo>
                  <a:pt x="18" y="77"/>
                </a:lnTo>
                <a:lnTo>
                  <a:pt x="23" y="95"/>
                </a:lnTo>
                <a:lnTo>
                  <a:pt x="27" y="115"/>
                </a:lnTo>
                <a:lnTo>
                  <a:pt x="32" y="137"/>
                </a:lnTo>
                <a:lnTo>
                  <a:pt x="36" y="159"/>
                </a:lnTo>
                <a:lnTo>
                  <a:pt x="54" y="129"/>
                </a:lnTo>
                <a:lnTo>
                  <a:pt x="74" y="181"/>
                </a:lnTo>
                <a:lnTo>
                  <a:pt x="96" y="172"/>
                </a:lnTo>
                <a:lnTo>
                  <a:pt x="92" y="151"/>
                </a:lnTo>
                <a:lnTo>
                  <a:pt x="74" y="1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6" name="Freeform 37"/>
          <p:cNvSpPr>
            <a:spLocks/>
          </p:cNvSpPr>
          <p:nvPr/>
        </p:nvSpPr>
        <p:spPr bwMode="auto">
          <a:xfrm>
            <a:off x="2837656" y="2582864"/>
            <a:ext cx="29237" cy="15875"/>
          </a:xfrm>
          <a:custGeom>
            <a:avLst/>
            <a:gdLst>
              <a:gd name="T0" fmla="*/ 2147483647 w 211"/>
              <a:gd name="T1" fmla="*/ 2147483647 h 123"/>
              <a:gd name="T2" fmla="*/ 2147483647 w 211"/>
              <a:gd name="T3" fmla="*/ 2147483647 h 123"/>
              <a:gd name="T4" fmla="*/ 2147483647 w 211"/>
              <a:gd name="T5" fmla="*/ 2147483647 h 123"/>
              <a:gd name="T6" fmla="*/ 2147483647 w 211"/>
              <a:gd name="T7" fmla="*/ 0 h 123"/>
              <a:gd name="T8" fmla="*/ 2147483647 w 211"/>
              <a:gd name="T9" fmla="*/ 2147483647 h 123"/>
              <a:gd name="T10" fmla="*/ 0 w 211"/>
              <a:gd name="T11" fmla="*/ 2147483647 h 123"/>
              <a:gd name="T12" fmla="*/ 2147483647 w 211"/>
              <a:gd name="T13" fmla="*/ 2147483647 h 123"/>
              <a:gd name="T14" fmla="*/ 2147483647 w 211"/>
              <a:gd name="T15" fmla="*/ 2147483647 h 123"/>
              <a:gd name="T16" fmla="*/ 0 w 211"/>
              <a:gd name="T17" fmla="*/ 2147483647 h 123"/>
              <a:gd name="T18" fmla="*/ 2147483647 w 211"/>
              <a:gd name="T19" fmla="*/ 2147483647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1"/>
              <a:gd name="T31" fmla="*/ 0 h 123"/>
              <a:gd name="T32" fmla="*/ 211 w 211"/>
              <a:gd name="T33" fmla="*/ 123 h 1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1" h="123">
                <a:moveTo>
                  <a:pt x="56" y="101"/>
                </a:moveTo>
                <a:lnTo>
                  <a:pt x="39" y="123"/>
                </a:lnTo>
                <a:lnTo>
                  <a:pt x="211" y="52"/>
                </a:lnTo>
                <a:lnTo>
                  <a:pt x="191" y="0"/>
                </a:lnTo>
                <a:lnTo>
                  <a:pt x="18" y="71"/>
                </a:lnTo>
                <a:lnTo>
                  <a:pt x="0" y="93"/>
                </a:lnTo>
                <a:lnTo>
                  <a:pt x="18" y="71"/>
                </a:lnTo>
                <a:lnTo>
                  <a:pt x="3" y="78"/>
                </a:lnTo>
                <a:lnTo>
                  <a:pt x="0" y="93"/>
                </a:lnTo>
                <a:lnTo>
                  <a:pt x="56" y="1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7" name="Freeform 38"/>
          <p:cNvSpPr>
            <a:spLocks/>
          </p:cNvSpPr>
          <p:nvPr/>
        </p:nvSpPr>
        <p:spPr bwMode="auto">
          <a:xfrm>
            <a:off x="2835938" y="2593975"/>
            <a:ext cx="17198" cy="52388"/>
          </a:xfrm>
          <a:custGeom>
            <a:avLst/>
            <a:gdLst>
              <a:gd name="T0" fmla="*/ 2147483647 w 121"/>
              <a:gd name="T1" fmla="*/ 2147483647 h 397"/>
              <a:gd name="T2" fmla="*/ 2147483647 w 121"/>
              <a:gd name="T3" fmla="*/ 2147483647 h 397"/>
              <a:gd name="T4" fmla="*/ 2147483647 w 121"/>
              <a:gd name="T5" fmla="*/ 2147483647 h 397"/>
              <a:gd name="T6" fmla="*/ 2147483647 w 121"/>
              <a:gd name="T7" fmla="*/ 2147483647 h 397"/>
              <a:gd name="T8" fmla="*/ 2147483647 w 121"/>
              <a:gd name="T9" fmla="*/ 2147483647 h 397"/>
              <a:gd name="T10" fmla="*/ 2147483647 w 121"/>
              <a:gd name="T11" fmla="*/ 2147483647 h 397"/>
              <a:gd name="T12" fmla="*/ 2147483647 w 121"/>
              <a:gd name="T13" fmla="*/ 2147483647 h 397"/>
              <a:gd name="T14" fmla="*/ 2147483647 w 121"/>
              <a:gd name="T15" fmla="*/ 2147483647 h 397"/>
              <a:gd name="T16" fmla="*/ 2147483647 w 121"/>
              <a:gd name="T17" fmla="*/ 2147483647 h 397"/>
              <a:gd name="T18" fmla="*/ 2147483647 w 121"/>
              <a:gd name="T19" fmla="*/ 2147483647 h 397"/>
              <a:gd name="T20" fmla="*/ 2147483647 w 121"/>
              <a:gd name="T21" fmla="*/ 0 h 397"/>
              <a:gd name="T22" fmla="*/ 2147483647 w 121"/>
              <a:gd name="T23" fmla="*/ 2147483647 h 397"/>
              <a:gd name="T24" fmla="*/ 2147483647 w 121"/>
              <a:gd name="T25" fmla="*/ 2147483647 h 397"/>
              <a:gd name="T26" fmla="*/ 0 w 121"/>
              <a:gd name="T27" fmla="*/ 2147483647 h 397"/>
              <a:gd name="T28" fmla="*/ 2147483647 w 121"/>
              <a:gd name="T29" fmla="*/ 2147483647 h 397"/>
              <a:gd name="T30" fmla="*/ 2147483647 w 121"/>
              <a:gd name="T31" fmla="*/ 2147483647 h 397"/>
              <a:gd name="T32" fmla="*/ 2147483647 w 121"/>
              <a:gd name="T33" fmla="*/ 2147483647 h 397"/>
              <a:gd name="T34" fmla="*/ 2147483647 w 121"/>
              <a:gd name="T35" fmla="*/ 2147483647 h 397"/>
              <a:gd name="T36" fmla="*/ 2147483647 w 121"/>
              <a:gd name="T37" fmla="*/ 2147483647 h 397"/>
              <a:gd name="T38" fmla="*/ 2147483647 w 121"/>
              <a:gd name="T39" fmla="*/ 2147483647 h 397"/>
              <a:gd name="T40" fmla="*/ 2147483647 w 121"/>
              <a:gd name="T41" fmla="*/ 2147483647 h 3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"/>
              <a:gd name="T64" fmla="*/ 0 h 397"/>
              <a:gd name="T65" fmla="*/ 121 w 121"/>
              <a:gd name="T66" fmla="*/ 397 h 3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" h="397">
                <a:moveTo>
                  <a:pt x="121" y="339"/>
                </a:moveTo>
                <a:lnTo>
                  <a:pt x="121" y="339"/>
                </a:lnTo>
                <a:lnTo>
                  <a:pt x="100" y="333"/>
                </a:lnTo>
                <a:lnTo>
                  <a:pt x="83" y="311"/>
                </a:lnTo>
                <a:lnTo>
                  <a:pt x="69" y="268"/>
                </a:lnTo>
                <a:lnTo>
                  <a:pt x="60" y="213"/>
                </a:lnTo>
                <a:lnTo>
                  <a:pt x="58" y="154"/>
                </a:lnTo>
                <a:lnTo>
                  <a:pt x="58" y="95"/>
                </a:lnTo>
                <a:lnTo>
                  <a:pt x="62" y="45"/>
                </a:lnTo>
                <a:lnTo>
                  <a:pt x="67" y="8"/>
                </a:lnTo>
                <a:lnTo>
                  <a:pt x="11" y="0"/>
                </a:lnTo>
                <a:lnTo>
                  <a:pt x="6" y="40"/>
                </a:lnTo>
                <a:lnTo>
                  <a:pt x="2" y="93"/>
                </a:lnTo>
                <a:lnTo>
                  <a:pt x="0" y="154"/>
                </a:lnTo>
                <a:lnTo>
                  <a:pt x="4" y="217"/>
                </a:lnTo>
                <a:lnTo>
                  <a:pt x="13" y="281"/>
                </a:lnTo>
                <a:lnTo>
                  <a:pt x="33" y="335"/>
                </a:lnTo>
                <a:lnTo>
                  <a:pt x="67" y="379"/>
                </a:lnTo>
                <a:lnTo>
                  <a:pt x="121" y="397"/>
                </a:lnTo>
                <a:lnTo>
                  <a:pt x="121" y="3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8" name="Freeform 39"/>
          <p:cNvSpPr>
            <a:spLocks/>
          </p:cNvSpPr>
          <p:nvPr/>
        </p:nvSpPr>
        <p:spPr bwMode="auto">
          <a:xfrm>
            <a:off x="2853135" y="2635251"/>
            <a:ext cx="12038" cy="11113"/>
          </a:xfrm>
          <a:custGeom>
            <a:avLst/>
            <a:gdLst>
              <a:gd name="T0" fmla="*/ 2147483647 w 85"/>
              <a:gd name="T1" fmla="*/ 2147483647 h 93"/>
              <a:gd name="T2" fmla="*/ 2147483647 w 85"/>
              <a:gd name="T3" fmla="*/ 2147483647 h 93"/>
              <a:gd name="T4" fmla="*/ 2147483647 w 85"/>
              <a:gd name="T5" fmla="*/ 2147483647 h 93"/>
              <a:gd name="T6" fmla="*/ 2147483647 w 85"/>
              <a:gd name="T7" fmla="*/ 2147483647 h 93"/>
              <a:gd name="T8" fmla="*/ 2147483647 w 85"/>
              <a:gd name="T9" fmla="*/ 2147483647 h 93"/>
              <a:gd name="T10" fmla="*/ 2147483647 w 85"/>
              <a:gd name="T11" fmla="*/ 2147483647 h 93"/>
              <a:gd name="T12" fmla="*/ 2147483647 w 85"/>
              <a:gd name="T13" fmla="*/ 2147483647 h 93"/>
              <a:gd name="T14" fmla="*/ 2147483647 w 85"/>
              <a:gd name="T15" fmla="*/ 2147483647 h 93"/>
              <a:gd name="T16" fmla="*/ 2147483647 w 85"/>
              <a:gd name="T17" fmla="*/ 2147483647 h 93"/>
              <a:gd name="T18" fmla="*/ 0 w 85"/>
              <a:gd name="T19" fmla="*/ 2147483647 h 93"/>
              <a:gd name="T20" fmla="*/ 0 w 85"/>
              <a:gd name="T21" fmla="*/ 2147483647 h 93"/>
              <a:gd name="T22" fmla="*/ 2147483647 w 85"/>
              <a:gd name="T23" fmla="*/ 2147483647 h 93"/>
              <a:gd name="T24" fmla="*/ 2147483647 w 85"/>
              <a:gd name="T25" fmla="*/ 2147483647 h 93"/>
              <a:gd name="T26" fmla="*/ 2147483647 w 85"/>
              <a:gd name="T27" fmla="*/ 2147483647 h 93"/>
              <a:gd name="T28" fmla="*/ 2147483647 w 85"/>
              <a:gd name="T29" fmla="*/ 2147483647 h 93"/>
              <a:gd name="T30" fmla="*/ 2147483647 w 85"/>
              <a:gd name="T31" fmla="*/ 2147483647 h 93"/>
              <a:gd name="T32" fmla="*/ 2147483647 w 85"/>
              <a:gd name="T33" fmla="*/ 2147483647 h 93"/>
              <a:gd name="T34" fmla="*/ 2147483647 w 85"/>
              <a:gd name="T35" fmla="*/ 2147483647 h 93"/>
              <a:gd name="T36" fmla="*/ 2147483647 w 85"/>
              <a:gd name="T37" fmla="*/ 2147483647 h 93"/>
              <a:gd name="T38" fmla="*/ 2147483647 w 85"/>
              <a:gd name="T39" fmla="*/ 2147483647 h 93"/>
              <a:gd name="T40" fmla="*/ 2147483647 w 85"/>
              <a:gd name="T41" fmla="*/ 2147483647 h 93"/>
              <a:gd name="T42" fmla="*/ 2147483647 w 85"/>
              <a:gd name="T43" fmla="*/ 0 h 93"/>
              <a:gd name="T44" fmla="*/ 2147483647 w 85"/>
              <a:gd name="T45" fmla="*/ 2147483647 h 93"/>
              <a:gd name="T46" fmla="*/ 2147483647 w 85"/>
              <a:gd name="T47" fmla="*/ 2147483647 h 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5"/>
              <a:gd name="T73" fmla="*/ 0 h 93"/>
              <a:gd name="T74" fmla="*/ 85 w 85"/>
              <a:gd name="T75" fmla="*/ 93 h 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5" h="93">
                <a:moveTo>
                  <a:pt x="85" y="51"/>
                </a:moveTo>
                <a:lnTo>
                  <a:pt x="41" y="27"/>
                </a:lnTo>
                <a:lnTo>
                  <a:pt x="35" y="30"/>
                </a:lnTo>
                <a:lnTo>
                  <a:pt x="33" y="31"/>
                </a:lnTo>
                <a:lnTo>
                  <a:pt x="28" y="33"/>
                </a:lnTo>
                <a:lnTo>
                  <a:pt x="23" y="34"/>
                </a:lnTo>
                <a:lnTo>
                  <a:pt x="16" y="35"/>
                </a:lnTo>
                <a:lnTo>
                  <a:pt x="12" y="37"/>
                </a:lnTo>
                <a:lnTo>
                  <a:pt x="7" y="35"/>
                </a:lnTo>
                <a:lnTo>
                  <a:pt x="0" y="35"/>
                </a:lnTo>
                <a:lnTo>
                  <a:pt x="0" y="93"/>
                </a:lnTo>
                <a:lnTo>
                  <a:pt x="7" y="93"/>
                </a:lnTo>
                <a:lnTo>
                  <a:pt x="16" y="92"/>
                </a:lnTo>
                <a:lnTo>
                  <a:pt x="25" y="91"/>
                </a:lnTo>
                <a:lnTo>
                  <a:pt x="33" y="90"/>
                </a:lnTo>
                <a:lnTo>
                  <a:pt x="42" y="87"/>
                </a:lnTo>
                <a:lnTo>
                  <a:pt x="52" y="85"/>
                </a:lnTo>
                <a:lnTo>
                  <a:pt x="62" y="80"/>
                </a:lnTo>
                <a:lnTo>
                  <a:pt x="70" y="75"/>
                </a:lnTo>
                <a:lnTo>
                  <a:pt x="27" y="51"/>
                </a:lnTo>
                <a:lnTo>
                  <a:pt x="85" y="51"/>
                </a:lnTo>
                <a:lnTo>
                  <a:pt x="84" y="0"/>
                </a:lnTo>
                <a:lnTo>
                  <a:pt x="41" y="27"/>
                </a:lnTo>
                <a:lnTo>
                  <a:pt x="85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49" name="Freeform 40"/>
          <p:cNvSpPr>
            <a:spLocks/>
          </p:cNvSpPr>
          <p:nvPr/>
        </p:nvSpPr>
        <p:spPr bwMode="auto">
          <a:xfrm>
            <a:off x="2844535" y="2638425"/>
            <a:ext cx="20638" cy="6350"/>
          </a:xfrm>
          <a:custGeom>
            <a:avLst/>
            <a:gdLst>
              <a:gd name="T0" fmla="*/ 2147483647 w 138"/>
              <a:gd name="T1" fmla="*/ 2147483647 h 58"/>
              <a:gd name="T2" fmla="*/ 2147483647 w 138"/>
              <a:gd name="T3" fmla="*/ 2147483647 h 58"/>
              <a:gd name="T4" fmla="*/ 2147483647 w 138"/>
              <a:gd name="T5" fmla="*/ 2147483647 h 58"/>
              <a:gd name="T6" fmla="*/ 2147483647 w 138"/>
              <a:gd name="T7" fmla="*/ 2147483647 h 58"/>
              <a:gd name="T8" fmla="*/ 2147483647 w 138"/>
              <a:gd name="T9" fmla="*/ 2147483647 h 58"/>
              <a:gd name="T10" fmla="*/ 2147483647 w 138"/>
              <a:gd name="T11" fmla="*/ 2147483647 h 58"/>
              <a:gd name="T12" fmla="*/ 2147483647 w 138"/>
              <a:gd name="T13" fmla="*/ 2147483647 h 58"/>
              <a:gd name="T14" fmla="*/ 2147483647 w 138"/>
              <a:gd name="T15" fmla="*/ 2147483647 h 58"/>
              <a:gd name="T16" fmla="*/ 2147483647 w 138"/>
              <a:gd name="T17" fmla="*/ 2147483647 h 58"/>
              <a:gd name="T18" fmla="*/ 2147483647 w 138"/>
              <a:gd name="T19" fmla="*/ 0 h 58"/>
              <a:gd name="T20" fmla="*/ 2147483647 w 138"/>
              <a:gd name="T21" fmla="*/ 0 h 58"/>
              <a:gd name="T22" fmla="*/ 2147483647 w 138"/>
              <a:gd name="T23" fmla="*/ 2147483647 h 58"/>
              <a:gd name="T24" fmla="*/ 2147483647 w 138"/>
              <a:gd name="T25" fmla="*/ 2147483647 h 58"/>
              <a:gd name="T26" fmla="*/ 0 w 138"/>
              <a:gd name="T27" fmla="*/ 2147483647 h 58"/>
              <a:gd name="T28" fmla="*/ 2147483647 w 138"/>
              <a:gd name="T29" fmla="*/ 2147483647 h 58"/>
              <a:gd name="T30" fmla="*/ 2147483647 w 138"/>
              <a:gd name="T31" fmla="*/ 214748364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8"/>
              <a:gd name="T49" fmla="*/ 0 h 58"/>
              <a:gd name="T50" fmla="*/ 138 w 138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8" h="58">
                <a:moveTo>
                  <a:pt x="94" y="4"/>
                </a:moveTo>
                <a:lnTo>
                  <a:pt x="108" y="58"/>
                </a:lnTo>
                <a:lnTo>
                  <a:pt x="109" y="58"/>
                </a:lnTo>
                <a:lnTo>
                  <a:pt x="138" y="29"/>
                </a:lnTo>
                <a:lnTo>
                  <a:pt x="138" y="28"/>
                </a:lnTo>
                <a:lnTo>
                  <a:pt x="80" y="28"/>
                </a:lnTo>
                <a:lnTo>
                  <a:pt x="80" y="29"/>
                </a:lnTo>
                <a:lnTo>
                  <a:pt x="109" y="0"/>
                </a:lnTo>
                <a:lnTo>
                  <a:pt x="108" y="0"/>
                </a:lnTo>
                <a:lnTo>
                  <a:pt x="121" y="54"/>
                </a:lnTo>
                <a:lnTo>
                  <a:pt x="94" y="4"/>
                </a:lnTo>
                <a:lnTo>
                  <a:pt x="0" y="58"/>
                </a:lnTo>
                <a:lnTo>
                  <a:pt x="108" y="58"/>
                </a:lnTo>
                <a:lnTo>
                  <a:pt x="94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0" name="Freeform 41"/>
          <p:cNvSpPr>
            <a:spLocks/>
          </p:cNvSpPr>
          <p:nvPr/>
        </p:nvSpPr>
        <p:spPr bwMode="auto">
          <a:xfrm>
            <a:off x="2858294" y="2619375"/>
            <a:ext cx="24077" cy="25400"/>
          </a:xfrm>
          <a:custGeom>
            <a:avLst/>
            <a:gdLst>
              <a:gd name="T0" fmla="*/ 2147483647 w 167"/>
              <a:gd name="T1" fmla="*/ 0 h 198"/>
              <a:gd name="T2" fmla="*/ 2147483647 w 167"/>
              <a:gd name="T3" fmla="*/ 2147483647 h 198"/>
              <a:gd name="T4" fmla="*/ 2147483647 w 167"/>
              <a:gd name="T5" fmla="*/ 2147483647 h 198"/>
              <a:gd name="T6" fmla="*/ 2147483647 w 167"/>
              <a:gd name="T7" fmla="*/ 2147483647 h 198"/>
              <a:gd name="T8" fmla="*/ 2147483647 w 167"/>
              <a:gd name="T9" fmla="*/ 2147483647 h 198"/>
              <a:gd name="T10" fmla="*/ 2147483647 w 167"/>
              <a:gd name="T11" fmla="*/ 2147483647 h 198"/>
              <a:gd name="T12" fmla="*/ 2147483647 w 167"/>
              <a:gd name="T13" fmla="*/ 2147483647 h 198"/>
              <a:gd name="T14" fmla="*/ 2147483647 w 167"/>
              <a:gd name="T15" fmla="*/ 2147483647 h 198"/>
              <a:gd name="T16" fmla="*/ 2147483647 w 167"/>
              <a:gd name="T17" fmla="*/ 2147483647 h 198"/>
              <a:gd name="T18" fmla="*/ 0 w 167"/>
              <a:gd name="T19" fmla="*/ 2147483647 h 198"/>
              <a:gd name="T20" fmla="*/ 2147483647 w 167"/>
              <a:gd name="T21" fmla="*/ 2147483647 h 198"/>
              <a:gd name="T22" fmla="*/ 2147483647 w 167"/>
              <a:gd name="T23" fmla="*/ 2147483647 h 198"/>
              <a:gd name="T24" fmla="*/ 2147483647 w 167"/>
              <a:gd name="T25" fmla="*/ 2147483647 h 198"/>
              <a:gd name="T26" fmla="*/ 2147483647 w 167"/>
              <a:gd name="T27" fmla="*/ 2147483647 h 198"/>
              <a:gd name="T28" fmla="*/ 2147483647 w 167"/>
              <a:gd name="T29" fmla="*/ 2147483647 h 198"/>
              <a:gd name="T30" fmla="*/ 2147483647 w 167"/>
              <a:gd name="T31" fmla="*/ 2147483647 h 198"/>
              <a:gd name="T32" fmla="*/ 2147483647 w 167"/>
              <a:gd name="T33" fmla="*/ 2147483647 h 198"/>
              <a:gd name="T34" fmla="*/ 2147483647 w 167"/>
              <a:gd name="T35" fmla="*/ 2147483647 h 198"/>
              <a:gd name="T36" fmla="*/ 2147483647 w 167"/>
              <a:gd name="T37" fmla="*/ 2147483647 h 198"/>
              <a:gd name="T38" fmla="*/ 2147483647 w 167"/>
              <a:gd name="T39" fmla="*/ 2147483647 h 198"/>
              <a:gd name="T40" fmla="*/ 2147483647 w 167"/>
              <a:gd name="T41" fmla="*/ 0 h 198"/>
              <a:gd name="T42" fmla="*/ 2147483647 w 167"/>
              <a:gd name="T43" fmla="*/ 2147483647 h 198"/>
              <a:gd name="T44" fmla="*/ 2147483647 w 167"/>
              <a:gd name="T45" fmla="*/ 2147483647 h 198"/>
              <a:gd name="T46" fmla="*/ 2147483647 w 167"/>
              <a:gd name="T47" fmla="*/ 0 h 1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7"/>
              <a:gd name="T73" fmla="*/ 0 h 198"/>
              <a:gd name="T74" fmla="*/ 167 w 167"/>
              <a:gd name="T75" fmla="*/ 198 h 1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7" h="198">
                <a:moveTo>
                  <a:pt x="143" y="0"/>
                </a:moveTo>
                <a:lnTo>
                  <a:pt x="119" y="14"/>
                </a:lnTo>
                <a:lnTo>
                  <a:pt x="117" y="18"/>
                </a:lnTo>
                <a:lnTo>
                  <a:pt x="107" y="31"/>
                </a:lnTo>
                <a:lnTo>
                  <a:pt x="92" y="51"/>
                </a:lnTo>
                <a:lnTo>
                  <a:pt x="76" y="73"/>
                </a:lnTo>
                <a:lnTo>
                  <a:pt x="56" y="96"/>
                </a:lnTo>
                <a:lnTo>
                  <a:pt x="35" y="118"/>
                </a:lnTo>
                <a:lnTo>
                  <a:pt x="15" y="137"/>
                </a:lnTo>
                <a:lnTo>
                  <a:pt x="0" y="148"/>
                </a:lnTo>
                <a:lnTo>
                  <a:pt x="27" y="198"/>
                </a:lnTo>
                <a:lnTo>
                  <a:pt x="52" y="180"/>
                </a:lnTo>
                <a:lnTo>
                  <a:pt x="75" y="158"/>
                </a:lnTo>
                <a:lnTo>
                  <a:pt x="98" y="134"/>
                </a:lnTo>
                <a:lnTo>
                  <a:pt x="119" y="108"/>
                </a:lnTo>
                <a:lnTo>
                  <a:pt x="138" y="84"/>
                </a:lnTo>
                <a:lnTo>
                  <a:pt x="152" y="64"/>
                </a:lnTo>
                <a:lnTo>
                  <a:pt x="163" y="51"/>
                </a:lnTo>
                <a:lnTo>
                  <a:pt x="167" y="45"/>
                </a:lnTo>
                <a:lnTo>
                  <a:pt x="143" y="58"/>
                </a:lnTo>
                <a:lnTo>
                  <a:pt x="143" y="0"/>
                </a:lnTo>
                <a:lnTo>
                  <a:pt x="129" y="1"/>
                </a:lnTo>
                <a:lnTo>
                  <a:pt x="119" y="14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1" name="Freeform 42"/>
          <p:cNvSpPr>
            <a:spLocks/>
          </p:cNvSpPr>
          <p:nvPr/>
        </p:nvSpPr>
        <p:spPr bwMode="auto">
          <a:xfrm>
            <a:off x="2878932" y="2619375"/>
            <a:ext cx="39556" cy="19050"/>
          </a:xfrm>
          <a:custGeom>
            <a:avLst/>
            <a:gdLst>
              <a:gd name="T0" fmla="*/ 2147483647 w 273"/>
              <a:gd name="T1" fmla="*/ 2147483647 h 154"/>
              <a:gd name="T2" fmla="*/ 2147483647 w 273"/>
              <a:gd name="T3" fmla="*/ 2147483647 h 154"/>
              <a:gd name="T4" fmla="*/ 2147483647 w 273"/>
              <a:gd name="T5" fmla="*/ 2147483647 h 154"/>
              <a:gd name="T6" fmla="*/ 2147483647 w 273"/>
              <a:gd name="T7" fmla="*/ 2147483647 h 154"/>
              <a:gd name="T8" fmla="*/ 2147483647 w 273"/>
              <a:gd name="T9" fmla="*/ 2147483647 h 154"/>
              <a:gd name="T10" fmla="*/ 2147483647 w 273"/>
              <a:gd name="T11" fmla="*/ 2147483647 h 154"/>
              <a:gd name="T12" fmla="*/ 2147483647 w 273"/>
              <a:gd name="T13" fmla="*/ 2147483647 h 154"/>
              <a:gd name="T14" fmla="*/ 2147483647 w 273"/>
              <a:gd name="T15" fmla="*/ 2147483647 h 154"/>
              <a:gd name="T16" fmla="*/ 2147483647 w 273"/>
              <a:gd name="T17" fmla="*/ 2147483647 h 154"/>
              <a:gd name="T18" fmla="*/ 2147483647 w 273"/>
              <a:gd name="T19" fmla="*/ 2147483647 h 154"/>
              <a:gd name="T20" fmla="*/ 2147483647 w 273"/>
              <a:gd name="T21" fmla="*/ 2147483647 h 154"/>
              <a:gd name="T22" fmla="*/ 2147483647 w 273"/>
              <a:gd name="T23" fmla="*/ 2147483647 h 154"/>
              <a:gd name="T24" fmla="*/ 2147483647 w 273"/>
              <a:gd name="T25" fmla="*/ 2147483647 h 154"/>
              <a:gd name="T26" fmla="*/ 2147483647 w 273"/>
              <a:gd name="T27" fmla="*/ 2147483647 h 154"/>
              <a:gd name="T28" fmla="*/ 2147483647 w 273"/>
              <a:gd name="T29" fmla="*/ 2147483647 h 154"/>
              <a:gd name="T30" fmla="*/ 2147483647 w 273"/>
              <a:gd name="T31" fmla="*/ 0 h 154"/>
              <a:gd name="T32" fmla="*/ 2147483647 w 273"/>
              <a:gd name="T33" fmla="*/ 0 h 154"/>
              <a:gd name="T34" fmla="*/ 0 w 273"/>
              <a:gd name="T35" fmla="*/ 0 h 154"/>
              <a:gd name="T36" fmla="*/ 0 w 273"/>
              <a:gd name="T37" fmla="*/ 2147483647 h 154"/>
              <a:gd name="T38" fmla="*/ 2147483647 w 273"/>
              <a:gd name="T39" fmla="*/ 2147483647 h 154"/>
              <a:gd name="T40" fmla="*/ 2147483647 w 273"/>
              <a:gd name="T41" fmla="*/ 2147483647 h 154"/>
              <a:gd name="T42" fmla="*/ 2147483647 w 273"/>
              <a:gd name="T43" fmla="*/ 2147483647 h 154"/>
              <a:gd name="T44" fmla="*/ 2147483647 w 273"/>
              <a:gd name="T45" fmla="*/ 2147483647 h 154"/>
              <a:gd name="T46" fmla="*/ 2147483647 w 273"/>
              <a:gd name="T47" fmla="*/ 2147483647 h 154"/>
              <a:gd name="T48" fmla="*/ 2147483647 w 273"/>
              <a:gd name="T49" fmla="*/ 2147483647 h 154"/>
              <a:gd name="T50" fmla="*/ 2147483647 w 273"/>
              <a:gd name="T51" fmla="*/ 2147483647 h 154"/>
              <a:gd name="T52" fmla="*/ 2147483647 w 273"/>
              <a:gd name="T53" fmla="*/ 2147483647 h 154"/>
              <a:gd name="T54" fmla="*/ 2147483647 w 273"/>
              <a:gd name="T55" fmla="*/ 2147483647 h 154"/>
              <a:gd name="T56" fmla="*/ 2147483647 w 273"/>
              <a:gd name="T57" fmla="*/ 2147483647 h 154"/>
              <a:gd name="T58" fmla="*/ 2147483647 w 273"/>
              <a:gd name="T59" fmla="*/ 2147483647 h 154"/>
              <a:gd name="T60" fmla="*/ 2147483647 w 273"/>
              <a:gd name="T61" fmla="*/ 2147483647 h 154"/>
              <a:gd name="T62" fmla="*/ 2147483647 w 273"/>
              <a:gd name="T63" fmla="*/ 2147483647 h 154"/>
              <a:gd name="T64" fmla="*/ 2147483647 w 273"/>
              <a:gd name="T65" fmla="*/ 2147483647 h 154"/>
              <a:gd name="T66" fmla="*/ 2147483647 w 273"/>
              <a:gd name="T67" fmla="*/ 2147483647 h 154"/>
              <a:gd name="T68" fmla="*/ 2147483647 w 273"/>
              <a:gd name="T69" fmla="*/ 2147483647 h 154"/>
              <a:gd name="T70" fmla="*/ 2147483647 w 273"/>
              <a:gd name="T71" fmla="*/ 2147483647 h 154"/>
              <a:gd name="T72" fmla="*/ 2147483647 w 273"/>
              <a:gd name="T73" fmla="*/ 2147483647 h 154"/>
              <a:gd name="T74" fmla="*/ 2147483647 w 273"/>
              <a:gd name="T75" fmla="*/ 2147483647 h 154"/>
              <a:gd name="T76" fmla="*/ 2147483647 w 273"/>
              <a:gd name="T77" fmla="*/ 2147483647 h 154"/>
              <a:gd name="T78" fmla="*/ 2147483647 w 273"/>
              <a:gd name="T79" fmla="*/ 2147483647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3"/>
              <a:gd name="T121" fmla="*/ 0 h 154"/>
              <a:gd name="T122" fmla="*/ 273 w 273"/>
              <a:gd name="T123" fmla="*/ 154 h 1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3" h="154">
                <a:moveTo>
                  <a:pt x="217" y="81"/>
                </a:moveTo>
                <a:lnTo>
                  <a:pt x="268" y="71"/>
                </a:lnTo>
                <a:lnTo>
                  <a:pt x="257" y="57"/>
                </a:lnTo>
                <a:lnTo>
                  <a:pt x="243" y="48"/>
                </a:lnTo>
                <a:lnTo>
                  <a:pt x="230" y="39"/>
                </a:lnTo>
                <a:lnTo>
                  <a:pt x="215" y="31"/>
                </a:lnTo>
                <a:lnTo>
                  <a:pt x="199" y="24"/>
                </a:lnTo>
                <a:lnTo>
                  <a:pt x="182" y="19"/>
                </a:lnTo>
                <a:lnTo>
                  <a:pt x="163" y="15"/>
                </a:lnTo>
                <a:lnTo>
                  <a:pt x="146" y="12"/>
                </a:lnTo>
                <a:lnTo>
                  <a:pt x="128" y="9"/>
                </a:lnTo>
                <a:lnTo>
                  <a:pt x="110" y="6"/>
                </a:lnTo>
                <a:lnTo>
                  <a:pt x="90" y="4"/>
                </a:lnTo>
                <a:lnTo>
                  <a:pt x="71" y="3"/>
                </a:lnTo>
                <a:lnTo>
                  <a:pt x="53" y="2"/>
                </a:lnTo>
                <a:lnTo>
                  <a:pt x="34" y="0"/>
                </a:lnTo>
                <a:lnTo>
                  <a:pt x="17" y="0"/>
                </a:lnTo>
                <a:lnTo>
                  <a:pt x="0" y="0"/>
                </a:lnTo>
                <a:lnTo>
                  <a:pt x="0" y="58"/>
                </a:lnTo>
                <a:lnTo>
                  <a:pt x="17" y="58"/>
                </a:lnTo>
                <a:lnTo>
                  <a:pt x="34" y="58"/>
                </a:lnTo>
                <a:lnTo>
                  <a:pt x="51" y="58"/>
                </a:lnTo>
                <a:lnTo>
                  <a:pt x="69" y="59"/>
                </a:lnTo>
                <a:lnTo>
                  <a:pt x="86" y="60"/>
                </a:lnTo>
                <a:lnTo>
                  <a:pt x="103" y="62"/>
                </a:lnTo>
                <a:lnTo>
                  <a:pt x="120" y="64"/>
                </a:lnTo>
                <a:lnTo>
                  <a:pt x="138" y="68"/>
                </a:lnTo>
                <a:lnTo>
                  <a:pt x="153" y="71"/>
                </a:lnTo>
                <a:lnTo>
                  <a:pt x="168" y="75"/>
                </a:lnTo>
                <a:lnTo>
                  <a:pt x="180" y="78"/>
                </a:lnTo>
                <a:lnTo>
                  <a:pt x="192" y="83"/>
                </a:lnTo>
                <a:lnTo>
                  <a:pt x="203" y="88"/>
                </a:lnTo>
                <a:lnTo>
                  <a:pt x="212" y="93"/>
                </a:lnTo>
                <a:lnTo>
                  <a:pt x="217" y="99"/>
                </a:lnTo>
                <a:lnTo>
                  <a:pt x="222" y="104"/>
                </a:lnTo>
                <a:lnTo>
                  <a:pt x="273" y="93"/>
                </a:lnTo>
                <a:lnTo>
                  <a:pt x="222" y="104"/>
                </a:lnTo>
                <a:lnTo>
                  <a:pt x="258" y="154"/>
                </a:lnTo>
                <a:lnTo>
                  <a:pt x="273" y="93"/>
                </a:lnTo>
                <a:lnTo>
                  <a:pt x="217" y="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2" name="Freeform 43"/>
          <p:cNvSpPr>
            <a:spLocks/>
          </p:cNvSpPr>
          <p:nvPr/>
        </p:nvSpPr>
        <p:spPr bwMode="auto">
          <a:xfrm>
            <a:off x="2909888" y="2576514"/>
            <a:ext cx="18918" cy="53975"/>
          </a:xfrm>
          <a:custGeom>
            <a:avLst/>
            <a:gdLst>
              <a:gd name="T0" fmla="*/ 2147483647 w 129"/>
              <a:gd name="T1" fmla="*/ 0 h 408"/>
              <a:gd name="T2" fmla="*/ 2147483647 w 129"/>
              <a:gd name="T3" fmla="*/ 0 h 408"/>
              <a:gd name="T4" fmla="*/ 2147483647 w 129"/>
              <a:gd name="T5" fmla="*/ 2147483647 h 408"/>
              <a:gd name="T6" fmla="*/ 2147483647 w 129"/>
              <a:gd name="T7" fmla="*/ 2147483647 h 408"/>
              <a:gd name="T8" fmla="*/ 2147483647 w 129"/>
              <a:gd name="T9" fmla="*/ 2147483647 h 408"/>
              <a:gd name="T10" fmla="*/ 2147483647 w 129"/>
              <a:gd name="T11" fmla="*/ 2147483647 h 408"/>
              <a:gd name="T12" fmla="*/ 2147483647 w 129"/>
              <a:gd name="T13" fmla="*/ 2147483647 h 408"/>
              <a:gd name="T14" fmla="*/ 2147483647 w 129"/>
              <a:gd name="T15" fmla="*/ 2147483647 h 408"/>
              <a:gd name="T16" fmla="*/ 2147483647 w 129"/>
              <a:gd name="T17" fmla="*/ 2147483647 h 408"/>
              <a:gd name="T18" fmla="*/ 0 w 129"/>
              <a:gd name="T19" fmla="*/ 2147483647 h 408"/>
              <a:gd name="T20" fmla="*/ 2147483647 w 129"/>
              <a:gd name="T21" fmla="*/ 2147483647 h 408"/>
              <a:gd name="T22" fmla="*/ 2147483647 w 129"/>
              <a:gd name="T23" fmla="*/ 2147483647 h 408"/>
              <a:gd name="T24" fmla="*/ 2147483647 w 129"/>
              <a:gd name="T25" fmla="*/ 2147483647 h 408"/>
              <a:gd name="T26" fmla="*/ 2147483647 w 129"/>
              <a:gd name="T27" fmla="*/ 2147483647 h 408"/>
              <a:gd name="T28" fmla="*/ 2147483647 w 129"/>
              <a:gd name="T29" fmla="*/ 2147483647 h 408"/>
              <a:gd name="T30" fmla="*/ 2147483647 w 129"/>
              <a:gd name="T31" fmla="*/ 2147483647 h 408"/>
              <a:gd name="T32" fmla="*/ 2147483647 w 129"/>
              <a:gd name="T33" fmla="*/ 2147483647 h 408"/>
              <a:gd name="T34" fmla="*/ 2147483647 w 129"/>
              <a:gd name="T35" fmla="*/ 2147483647 h 408"/>
              <a:gd name="T36" fmla="*/ 2147483647 w 129"/>
              <a:gd name="T37" fmla="*/ 0 h 408"/>
              <a:gd name="T38" fmla="*/ 2147483647 w 129"/>
              <a:gd name="T39" fmla="*/ 0 h 408"/>
              <a:gd name="T40" fmla="*/ 2147483647 w 129"/>
              <a:gd name="T41" fmla="*/ 0 h 40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9"/>
              <a:gd name="T64" fmla="*/ 0 h 408"/>
              <a:gd name="T65" fmla="*/ 129 w 129"/>
              <a:gd name="T66" fmla="*/ 408 h 40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9" h="408">
                <a:moveTo>
                  <a:pt x="71" y="0"/>
                </a:moveTo>
                <a:lnTo>
                  <a:pt x="71" y="0"/>
                </a:lnTo>
                <a:lnTo>
                  <a:pt x="69" y="48"/>
                </a:lnTo>
                <a:lnTo>
                  <a:pt x="60" y="107"/>
                </a:lnTo>
                <a:lnTo>
                  <a:pt x="49" y="174"/>
                </a:lnTo>
                <a:lnTo>
                  <a:pt x="36" y="239"/>
                </a:lnTo>
                <a:lnTo>
                  <a:pt x="23" y="299"/>
                </a:lnTo>
                <a:lnTo>
                  <a:pt x="12" y="349"/>
                </a:lnTo>
                <a:lnTo>
                  <a:pt x="3" y="384"/>
                </a:lnTo>
                <a:lnTo>
                  <a:pt x="0" y="396"/>
                </a:lnTo>
                <a:lnTo>
                  <a:pt x="56" y="408"/>
                </a:lnTo>
                <a:lnTo>
                  <a:pt x="59" y="396"/>
                </a:lnTo>
                <a:lnTo>
                  <a:pt x="68" y="362"/>
                </a:lnTo>
                <a:lnTo>
                  <a:pt x="79" y="311"/>
                </a:lnTo>
                <a:lnTo>
                  <a:pt x="92" y="249"/>
                </a:lnTo>
                <a:lnTo>
                  <a:pt x="105" y="182"/>
                </a:lnTo>
                <a:lnTo>
                  <a:pt x="116" y="116"/>
                </a:lnTo>
                <a:lnTo>
                  <a:pt x="124" y="52"/>
                </a:lnTo>
                <a:lnTo>
                  <a:pt x="129" y="0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3" name="Freeform 44"/>
          <p:cNvSpPr>
            <a:spLocks/>
          </p:cNvSpPr>
          <p:nvPr/>
        </p:nvSpPr>
        <p:spPr bwMode="auto">
          <a:xfrm>
            <a:off x="2904729" y="2522539"/>
            <a:ext cx="24077" cy="53975"/>
          </a:xfrm>
          <a:custGeom>
            <a:avLst/>
            <a:gdLst>
              <a:gd name="T0" fmla="*/ 2147483647 w 163"/>
              <a:gd name="T1" fmla="*/ 2147483647 h 413"/>
              <a:gd name="T2" fmla="*/ 0 w 163"/>
              <a:gd name="T3" fmla="*/ 2147483647 h 413"/>
              <a:gd name="T4" fmla="*/ 2147483647 w 163"/>
              <a:gd name="T5" fmla="*/ 2147483647 h 413"/>
              <a:gd name="T6" fmla="*/ 2147483647 w 163"/>
              <a:gd name="T7" fmla="*/ 2147483647 h 413"/>
              <a:gd name="T8" fmla="*/ 2147483647 w 163"/>
              <a:gd name="T9" fmla="*/ 2147483647 h 413"/>
              <a:gd name="T10" fmla="*/ 2147483647 w 163"/>
              <a:gd name="T11" fmla="*/ 2147483647 h 413"/>
              <a:gd name="T12" fmla="*/ 2147483647 w 163"/>
              <a:gd name="T13" fmla="*/ 2147483647 h 413"/>
              <a:gd name="T14" fmla="*/ 2147483647 w 163"/>
              <a:gd name="T15" fmla="*/ 2147483647 h 413"/>
              <a:gd name="T16" fmla="*/ 2147483647 w 163"/>
              <a:gd name="T17" fmla="*/ 2147483647 h 413"/>
              <a:gd name="T18" fmla="*/ 2147483647 w 163"/>
              <a:gd name="T19" fmla="*/ 2147483647 h 413"/>
              <a:gd name="T20" fmla="*/ 2147483647 w 163"/>
              <a:gd name="T21" fmla="*/ 2147483647 h 413"/>
              <a:gd name="T22" fmla="*/ 2147483647 w 163"/>
              <a:gd name="T23" fmla="*/ 2147483647 h 413"/>
              <a:gd name="T24" fmla="*/ 2147483647 w 163"/>
              <a:gd name="T25" fmla="*/ 2147483647 h 413"/>
              <a:gd name="T26" fmla="*/ 2147483647 w 163"/>
              <a:gd name="T27" fmla="*/ 2147483647 h 413"/>
              <a:gd name="T28" fmla="*/ 2147483647 w 163"/>
              <a:gd name="T29" fmla="*/ 2147483647 h 413"/>
              <a:gd name="T30" fmla="*/ 2147483647 w 163"/>
              <a:gd name="T31" fmla="*/ 2147483647 h 413"/>
              <a:gd name="T32" fmla="*/ 2147483647 w 163"/>
              <a:gd name="T33" fmla="*/ 2147483647 h 413"/>
              <a:gd name="T34" fmla="*/ 2147483647 w 163"/>
              <a:gd name="T35" fmla="*/ 2147483647 h 413"/>
              <a:gd name="T36" fmla="*/ 2147483647 w 163"/>
              <a:gd name="T37" fmla="*/ 2147483647 h 413"/>
              <a:gd name="T38" fmla="*/ 2147483647 w 163"/>
              <a:gd name="T39" fmla="*/ 2147483647 h 413"/>
              <a:gd name="T40" fmla="*/ 2147483647 w 163"/>
              <a:gd name="T41" fmla="*/ 2147483647 h 413"/>
              <a:gd name="T42" fmla="*/ 2147483647 w 163"/>
              <a:gd name="T43" fmla="*/ 0 h 413"/>
              <a:gd name="T44" fmla="*/ 2147483647 w 163"/>
              <a:gd name="T45" fmla="*/ 2147483647 h 413"/>
              <a:gd name="T46" fmla="*/ 2147483647 w 163"/>
              <a:gd name="T47" fmla="*/ 2147483647 h 41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3"/>
              <a:gd name="T73" fmla="*/ 0 h 413"/>
              <a:gd name="T74" fmla="*/ 163 w 163"/>
              <a:gd name="T75" fmla="*/ 413 h 41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3" h="413">
                <a:moveTo>
                  <a:pt x="45" y="68"/>
                </a:moveTo>
                <a:lnTo>
                  <a:pt x="0" y="57"/>
                </a:lnTo>
                <a:lnTo>
                  <a:pt x="4" y="68"/>
                </a:lnTo>
                <a:lnTo>
                  <a:pt x="17" y="98"/>
                </a:lnTo>
                <a:lnTo>
                  <a:pt x="33" y="142"/>
                </a:lnTo>
                <a:lnTo>
                  <a:pt x="53" y="195"/>
                </a:lnTo>
                <a:lnTo>
                  <a:pt x="73" y="254"/>
                </a:lnTo>
                <a:lnTo>
                  <a:pt x="89" y="313"/>
                </a:lnTo>
                <a:lnTo>
                  <a:pt x="102" y="368"/>
                </a:lnTo>
                <a:lnTo>
                  <a:pt x="105" y="413"/>
                </a:lnTo>
                <a:lnTo>
                  <a:pt x="163" y="413"/>
                </a:lnTo>
                <a:lnTo>
                  <a:pt x="157" y="360"/>
                </a:lnTo>
                <a:lnTo>
                  <a:pt x="145" y="301"/>
                </a:lnTo>
                <a:lnTo>
                  <a:pt x="126" y="238"/>
                </a:lnTo>
                <a:lnTo>
                  <a:pt x="107" y="177"/>
                </a:lnTo>
                <a:lnTo>
                  <a:pt x="87" y="123"/>
                </a:lnTo>
                <a:lnTo>
                  <a:pt x="68" y="77"/>
                </a:lnTo>
                <a:lnTo>
                  <a:pt x="56" y="47"/>
                </a:lnTo>
                <a:lnTo>
                  <a:pt x="52" y="36"/>
                </a:lnTo>
                <a:lnTo>
                  <a:pt x="7" y="25"/>
                </a:lnTo>
                <a:lnTo>
                  <a:pt x="52" y="36"/>
                </a:lnTo>
                <a:lnTo>
                  <a:pt x="36" y="0"/>
                </a:lnTo>
                <a:lnTo>
                  <a:pt x="7" y="25"/>
                </a:lnTo>
                <a:lnTo>
                  <a:pt x="45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4" name="Freeform 45"/>
          <p:cNvSpPr>
            <a:spLocks/>
          </p:cNvSpPr>
          <p:nvPr/>
        </p:nvSpPr>
        <p:spPr bwMode="auto">
          <a:xfrm>
            <a:off x="2839377" y="2582864"/>
            <a:ext cx="37835" cy="60325"/>
          </a:xfrm>
          <a:custGeom>
            <a:avLst/>
            <a:gdLst>
              <a:gd name="T0" fmla="*/ 2147483647 w 263"/>
              <a:gd name="T1" fmla="*/ 2147483647 h 450"/>
              <a:gd name="T2" fmla="*/ 2147483647 w 263"/>
              <a:gd name="T3" fmla="*/ 2147483647 h 450"/>
              <a:gd name="T4" fmla="*/ 2147483647 w 263"/>
              <a:gd name="T5" fmla="*/ 2147483647 h 450"/>
              <a:gd name="T6" fmla="*/ 0 w 263"/>
              <a:gd name="T7" fmla="*/ 2147483647 h 450"/>
              <a:gd name="T8" fmla="*/ 2147483647 w 263"/>
              <a:gd name="T9" fmla="*/ 2147483647 h 450"/>
              <a:gd name="T10" fmla="*/ 2147483647 w 263"/>
              <a:gd name="T11" fmla="*/ 2147483647 h 450"/>
              <a:gd name="T12" fmla="*/ 2147483647 w 263"/>
              <a:gd name="T13" fmla="*/ 2147483647 h 450"/>
              <a:gd name="T14" fmla="*/ 2147483647 w 263"/>
              <a:gd name="T15" fmla="*/ 2147483647 h 450"/>
              <a:gd name="T16" fmla="*/ 2147483647 w 263"/>
              <a:gd name="T17" fmla="*/ 2147483647 h 450"/>
              <a:gd name="T18" fmla="*/ 2147483647 w 263"/>
              <a:gd name="T19" fmla="*/ 2147483647 h 450"/>
              <a:gd name="T20" fmla="*/ 2147483647 w 263"/>
              <a:gd name="T21" fmla="*/ 2147483647 h 450"/>
              <a:gd name="T22" fmla="*/ 2147483647 w 263"/>
              <a:gd name="T23" fmla="*/ 2147483647 h 450"/>
              <a:gd name="T24" fmla="*/ 2147483647 w 263"/>
              <a:gd name="T25" fmla="*/ 2147483647 h 450"/>
              <a:gd name="T26" fmla="*/ 2147483647 w 263"/>
              <a:gd name="T27" fmla="*/ 2147483647 h 450"/>
              <a:gd name="T28" fmla="*/ 2147483647 w 263"/>
              <a:gd name="T29" fmla="*/ 2147483647 h 450"/>
              <a:gd name="T30" fmla="*/ 2147483647 w 263"/>
              <a:gd name="T31" fmla="*/ 2147483647 h 450"/>
              <a:gd name="T32" fmla="*/ 2147483647 w 263"/>
              <a:gd name="T33" fmla="*/ 2147483647 h 450"/>
              <a:gd name="T34" fmla="*/ 2147483647 w 263"/>
              <a:gd name="T35" fmla="*/ 2147483647 h 450"/>
              <a:gd name="T36" fmla="*/ 2147483647 w 263"/>
              <a:gd name="T37" fmla="*/ 2147483647 h 450"/>
              <a:gd name="T38" fmla="*/ 2147483647 w 263"/>
              <a:gd name="T39" fmla="*/ 2147483647 h 450"/>
              <a:gd name="T40" fmla="*/ 2147483647 w 263"/>
              <a:gd name="T41" fmla="*/ 2147483647 h 450"/>
              <a:gd name="T42" fmla="*/ 2147483647 w 263"/>
              <a:gd name="T43" fmla="*/ 2147483647 h 450"/>
              <a:gd name="T44" fmla="*/ 2147483647 w 263"/>
              <a:gd name="T45" fmla="*/ 2147483647 h 450"/>
              <a:gd name="T46" fmla="*/ 2147483647 w 263"/>
              <a:gd name="T47" fmla="*/ 2147483647 h 450"/>
              <a:gd name="T48" fmla="*/ 2147483647 w 263"/>
              <a:gd name="T49" fmla="*/ 2147483647 h 450"/>
              <a:gd name="T50" fmla="*/ 2147483647 w 263"/>
              <a:gd name="T51" fmla="*/ 0 h 450"/>
              <a:gd name="T52" fmla="*/ 2147483647 w 263"/>
              <a:gd name="T53" fmla="*/ 2147483647 h 4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63"/>
              <a:gd name="T82" fmla="*/ 0 h 450"/>
              <a:gd name="T83" fmla="*/ 263 w 263"/>
              <a:gd name="T84" fmla="*/ 450 h 4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63" h="450">
                <a:moveTo>
                  <a:pt x="10" y="86"/>
                </a:moveTo>
                <a:lnTo>
                  <a:pt x="5" y="125"/>
                </a:lnTo>
                <a:lnTo>
                  <a:pt x="1" y="176"/>
                </a:lnTo>
                <a:lnTo>
                  <a:pt x="0" y="236"/>
                </a:lnTo>
                <a:lnTo>
                  <a:pt x="3" y="297"/>
                </a:lnTo>
                <a:lnTo>
                  <a:pt x="12" y="356"/>
                </a:lnTo>
                <a:lnTo>
                  <a:pt x="29" y="405"/>
                </a:lnTo>
                <a:lnTo>
                  <a:pt x="55" y="438"/>
                </a:lnTo>
                <a:lnTo>
                  <a:pt x="92" y="450"/>
                </a:lnTo>
                <a:lnTo>
                  <a:pt x="102" y="450"/>
                </a:lnTo>
                <a:lnTo>
                  <a:pt x="114" y="449"/>
                </a:lnTo>
                <a:lnTo>
                  <a:pt x="124" y="447"/>
                </a:lnTo>
                <a:lnTo>
                  <a:pt x="135" y="444"/>
                </a:lnTo>
                <a:lnTo>
                  <a:pt x="146" y="439"/>
                </a:lnTo>
                <a:lnTo>
                  <a:pt x="156" y="432"/>
                </a:lnTo>
                <a:lnTo>
                  <a:pt x="166" y="424"/>
                </a:lnTo>
                <a:lnTo>
                  <a:pt x="178" y="412"/>
                </a:lnTo>
                <a:lnTo>
                  <a:pt x="188" y="398"/>
                </a:lnTo>
                <a:lnTo>
                  <a:pt x="198" y="381"/>
                </a:lnTo>
                <a:lnTo>
                  <a:pt x="209" y="360"/>
                </a:lnTo>
                <a:lnTo>
                  <a:pt x="219" y="337"/>
                </a:lnTo>
                <a:lnTo>
                  <a:pt x="231" y="310"/>
                </a:lnTo>
                <a:lnTo>
                  <a:pt x="241" y="278"/>
                </a:lnTo>
                <a:lnTo>
                  <a:pt x="252" y="241"/>
                </a:lnTo>
                <a:lnTo>
                  <a:pt x="263" y="201"/>
                </a:lnTo>
                <a:lnTo>
                  <a:pt x="219" y="0"/>
                </a:lnTo>
                <a:lnTo>
                  <a:pt x="10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5" name="Freeform 46"/>
          <p:cNvSpPr>
            <a:spLocks/>
          </p:cNvSpPr>
          <p:nvPr/>
        </p:nvSpPr>
        <p:spPr bwMode="auto">
          <a:xfrm>
            <a:off x="2834217" y="2566988"/>
            <a:ext cx="42995" cy="57150"/>
          </a:xfrm>
          <a:custGeom>
            <a:avLst/>
            <a:gdLst>
              <a:gd name="T0" fmla="*/ 0 w 296"/>
              <a:gd name="T1" fmla="*/ 2147483647 h 441"/>
              <a:gd name="T2" fmla="*/ 2147483647 w 296"/>
              <a:gd name="T3" fmla="*/ 2147483647 h 441"/>
              <a:gd name="T4" fmla="*/ 2147483647 w 296"/>
              <a:gd name="T5" fmla="*/ 0 h 441"/>
              <a:gd name="T6" fmla="*/ 2147483647 w 296"/>
              <a:gd name="T7" fmla="*/ 2147483647 h 441"/>
              <a:gd name="T8" fmla="*/ 2147483647 w 296"/>
              <a:gd name="T9" fmla="*/ 2147483647 h 441"/>
              <a:gd name="T10" fmla="*/ 2147483647 w 296"/>
              <a:gd name="T11" fmla="*/ 2147483647 h 441"/>
              <a:gd name="T12" fmla="*/ 2147483647 w 296"/>
              <a:gd name="T13" fmla="*/ 2147483647 h 441"/>
              <a:gd name="T14" fmla="*/ 2147483647 w 296"/>
              <a:gd name="T15" fmla="*/ 2147483647 h 441"/>
              <a:gd name="T16" fmla="*/ 2147483647 w 296"/>
              <a:gd name="T17" fmla="*/ 2147483647 h 441"/>
              <a:gd name="T18" fmla="*/ 2147483647 w 296"/>
              <a:gd name="T19" fmla="*/ 2147483647 h 441"/>
              <a:gd name="T20" fmla="*/ 2147483647 w 296"/>
              <a:gd name="T21" fmla="*/ 2147483647 h 441"/>
              <a:gd name="T22" fmla="*/ 2147483647 w 296"/>
              <a:gd name="T23" fmla="*/ 2147483647 h 441"/>
              <a:gd name="T24" fmla="*/ 2147483647 w 296"/>
              <a:gd name="T25" fmla="*/ 2147483647 h 441"/>
              <a:gd name="T26" fmla="*/ 2147483647 w 296"/>
              <a:gd name="T27" fmla="*/ 2147483647 h 441"/>
              <a:gd name="T28" fmla="*/ 2147483647 w 296"/>
              <a:gd name="T29" fmla="*/ 2147483647 h 441"/>
              <a:gd name="T30" fmla="*/ 2147483647 w 296"/>
              <a:gd name="T31" fmla="*/ 2147483647 h 441"/>
              <a:gd name="T32" fmla="*/ 2147483647 w 296"/>
              <a:gd name="T33" fmla="*/ 2147483647 h 441"/>
              <a:gd name="T34" fmla="*/ 2147483647 w 296"/>
              <a:gd name="T35" fmla="*/ 2147483647 h 441"/>
              <a:gd name="T36" fmla="*/ 0 w 296"/>
              <a:gd name="T37" fmla="*/ 2147483647 h 4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6"/>
              <a:gd name="T58" fmla="*/ 0 h 441"/>
              <a:gd name="T59" fmla="*/ 296 w 296"/>
              <a:gd name="T60" fmla="*/ 441 h 4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6" h="441">
                <a:moveTo>
                  <a:pt x="0" y="441"/>
                </a:moveTo>
                <a:lnTo>
                  <a:pt x="296" y="163"/>
                </a:lnTo>
                <a:lnTo>
                  <a:pt x="182" y="0"/>
                </a:lnTo>
                <a:lnTo>
                  <a:pt x="180" y="3"/>
                </a:lnTo>
                <a:lnTo>
                  <a:pt x="175" y="10"/>
                </a:lnTo>
                <a:lnTo>
                  <a:pt x="168" y="23"/>
                </a:lnTo>
                <a:lnTo>
                  <a:pt x="159" y="39"/>
                </a:lnTo>
                <a:lnTo>
                  <a:pt x="148" y="60"/>
                </a:lnTo>
                <a:lnTo>
                  <a:pt x="134" y="84"/>
                </a:lnTo>
                <a:lnTo>
                  <a:pt x="120" y="111"/>
                </a:lnTo>
                <a:lnTo>
                  <a:pt x="105" y="141"/>
                </a:lnTo>
                <a:lnTo>
                  <a:pt x="90" y="174"/>
                </a:lnTo>
                <a:lnTo>
                  <a:pt x="74" y="209"/>
                </a:lnTo>
                <a:lnTo>
                  <a:pt x="59" y="245"/>
                </a:lnTo>
                <a:lnTo>
                  <a:pt x="44" y="283"/>
                </a:lnTo>
                <a:lnTo>
                  <a:pt x="31" y="322"/>
                </a:lnTo>
                <a:lnTo>
                  <a:pt x="18" y="361"/>
                </a:lnTo>
                <a:lnTo>
                  <a:pt x="8" y="402"/>
                </a:lnTo>
                <a:lnTo>
                  <a:pt x="0" y="4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6" name="Freeform 47"/>
          <p:cNvSpPr>
            <a:spLocks/>
          </p:cNvSpPr>
          <p:nvPr/>
        </p:nvSpPr>
        <p:spPr bwMode="auto">
          <a:xfrm>
            <a:off x="2834217" y="2587625"/>
            <a:ext cx="42995" cy="38100"/>
          </a:xfrm>
          <a:custGeom>
            <a:avLst/>
            <a:gdLst>
              <a:gd name="T0" fmla="*/ 2147483647 w 311"/>
              <a:gd name="T1" fmla="*/ 2147483647 h 289"/>
              <a:gd name="T2" fmla="*/ 2147483647 w 311"/>
              <a:gd name="T3" fmla="*/ 0 h 289"/>
              <a:gd name="T4" fmla="*/ 0 w 311"/>
              <a:gd name="T5" fmla="*/ 2147483647 h 289"/>
              <a:gd name="T6" fmla="*/ 2147483647 w 311"/>
              <a:gd name="T7" fmla="*/ 2147483647 h 289"/>
              <a:gd name="T8" fmla="*/ 2147483647 w 311"/>
              <a:gd name="T9" fmla="*/ 2147483647 h 289"/>
              <a:gd name="T10" fmla="*/ 2147483647 w 311"/>
              <a:gd name="T11" fmla="*/ 2147483647 h 289"/>
              <a:gd name="T12" fmla="*/ 2147483647 w 311"/>
              <a:gd name="T13" fmla="*/ 2147483647 h 289"/>
              <a:gd name="T14" fmla="*/ 2147483647 w 311"/>
              <a:gd name="T15" fmla="*/ 2147483647 h 289"/>
              <a:gd name="T16" fmla="*/ 2147483647 w 311"/>
              <a:gd name="T17" fmla="*/ 2147483647 h 289"/>
              <a:gd name="T18" fmla="*/ 2147483647 w 311"/>
              <a:gd name="T19" fmla="*/ 2147483647 h 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1"/>
              <a:gd name="T31" fmla="*/ 0 h 289"/>
              <a:gd name="T32" fmla="*/ 311 w 311"/>
              <a:gd name="T33" fmla="*/ 289 h 2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1" h="289">
                <a:moveTo>
                  <a:pt x="296" y="10"/>
                </a:moveTo>
                <a:lnTo>
                  <a:pt x="297" y="0"/>
                </a:lnTo>
                <a:lnTo>
                  <a:pt x="0" y="279"/>
                </a:lnTo>
                <a:lnTo>
                  <a:pt x="9" y="289"/>
                </a:lnTo>
                <a:lnTo>
                  <a:pt x="306" y="11"/>
                </a:lnTo>
                <a:lnTo>
                  <a:pt x="307" y="1"/>
                </a:lnTo>
                <a:lnTo>
                  <a:pt x="306" y="11"/>
                </a:lnTo>
                <a:lnTo>
                  <a:pt x="311" y="6"/>
                </a:lnTo>
                <a:lnTo>
                  <a:pt x="307" y="1"/>
                </a:lnTo>
                <a:lnTo>
                  <a:pt x="296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7" name="Freeform 48"/>
          <p:cNvSpPr>
            <a:spLocks/>
          </p:cNvSpPr>
          <p:nvPr/>
        </p:nvSpPr>
        <p:spPr bwMode="auto">
          <a:xfrm>
            <a:off x="2860015" y="2565401"/>
            <a:ext cx="17198" cy="23813"/>
          </a:xfrm>
          <a:custGeom>
            <a:avLst/>
            <a:gdLst>
              <a:gd name="T0" fmla="*/ 2147483647 w 126"/>
              <a:gd name="T1" fmla="*/ 2147483647 h 179"/>
              <a:gd name="T2" fmla="*/ 0 w 126"/>
              <a:gd name="T3" fmla="*/ 2147483647 h 179"/>
              <a:gd name="T4" fmla="*/ 2147483647 w 126"/>
              <a:gd name="T5" fmla="*/ 2147483647 h 179"/>
              <a:gd name="T6" fmla="*/ 2147483647 w 126"/>
              <a:gd name="T7" fmla="*/ 2147483647 h 179"/>
              <a:gd name="T8" fmla="*/ 2147483647 w 126"/>
              <a:gd name="T9" fmla="*/ 2147483647 h 179"/>
              <a:gd name="T10" fmla="*/ 0 w 126"/>
              <a:gd name="T11" fmla="*/ 2147483647 h 179"/>
              <a:gd name="T12" fmla="*/ 2147483647 w 126"/>
              <a:gd name="T13" fmla="*/ 2147483647 h 179"/>
              <a:gd name="T14" fmla="*/ 2147483647 w 126"/>
              <a:gd name="T15" fmla="*/ 0 h 179"/>
              <a:gd name="T16" fmla="*/ 0 w 126"/>
              <a:gd name="T17" fmla="*/ 2147483647 h 179"/>
              <a:gd name="T18" fmla="*/ 2147483647 w 126"/>
              <a:gd name="T19" fmla="*/ 2147483647 h 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179"/>
              <a:gd name="T32" fmla="*/ 126 w 126"/>
              <a:gd name="T33" fmla="*/ 179 h 1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179">
                <a:moveTo>
                  <a:pt x="11" y="15"/>
                </a:moveTo>
                <a:lnTo>
                  <a:pt x="0" y="16"/>
                </a:lnTo>
                <a:lnTo>
                  <a:pt x="115" y="179"/>
                </a:lnTo>
                <a:lnTo>
                  <a:pt x="126" y="170"/>
                </a:lnTo>
                <a:lnTo>
                  <a:pt x="11" y="8"/>
                </a:lnTo>
                <a:lnTo>
                  <a:pt x="0" y="9"/>
                </a:lnTo>
                <a:lnTo>
                  <a:pt x="11" y="8"/>
                </a:lnTo>
                <a:lnTo>
                  <a:pt x="6" y="0"/>
                </a:lnTo>
                <a:lnTo>
                  <a:pt x="0" y="9"/>
                </a:lnTo>
                <a:lnTo>
                  <a:pt x="11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8" name="Freeform 49"/>
          <p:cNvSpPr>
            <a:spLocks/>
          </p:cNvSpPr>
          <p:nvPr/>
        </p:nvSpPr>
        <p:spPr bwMode="auto">
          <a:xfrm>
            <a:off x="2832498" y="2565401"/>
            <a:ext cx="29236" cy="60325"/>
          </a:xfrm>
          <a:custGeom>
            <a:avLst/>
            <a:gdLst>
              <a:gd name="T0" fmla="*/ 2147483647 w 194"/>
              <a:gd name="T1" fmla="*/ 2147483647 h 449"/>
              <a:gd name="T2" fmla="*/ 2147483647 w 194"/>
              <a:gd name="T3" fmla="*/ 2147483647 h 449"/>
              <a:gd name="T4" fmla="*/ 2147483647 w 194"/>
              <a:gd name="T5" fmla="*/ 2147483647 h 449"/>
              <a:gd name="T6" fmla="*/ 2147483647 w 194"/>
              <a:gd name="T7" fmla="*/ 2147483647 h 449"/>
              <a:gd name="T8" fmla="*/ 2147483647 w 194"/>
              <a:gd name="T9" fmla="*/ 2147483647 h 449"/>
              <a:gd name="T10" fmla="*/ 2147483647 w 194"/>
              <a:gd name="T11" fmla="*/ 2147483647 h 449"/>
              <a:gd name="T12" fmla="*/ 2147483647 w 194"/>
              <a:gd name="T13" fmla="*/ 2147483647 h 449"/>
              <a:gd name="T14" fmla="*/ 2147483647 w 194"/>
              <a:gd name="T15" fmla="*/ 2147483647 h 449"/>
              <a:gd name="T16" fmla="*/ 2147483647 w 194"/>
              <a:gd name="T17" fmla="*/ 2147483647 h 449"/>
              <a:gd name="T18" fmla="*/ 2147483647 w 194"/>
              <a:gd name="T19" fmla="*/ 2147483647 h 449"/>
              <a:gd name="T20" fmla="*/ 2147483647 w 194"/>
              <a:gd name="T21" fmla="*/ 2147483647 h 449"/>
              <a:gd name="T22" fmla="*/ 2147483647 w 194"/>
              <a:gd name="T23" fmla="*/ 2147483647 h 449"/>
              <a:gd name="T24" fmla="*/ 2147483647 w 194"/>
              <a:gd name="T25" fmla="*/ 2147483647 h 449"/>
              <a:gd name="T26" fmla="*/ 2147483647 w 194"/>
              <a:gd name="T27" fmla="*/ 2147483647 h 449"/>
              <a:gd name="T28" fmla="*/ 2147483647 w 194"/>
              <a:gd name="T29" fmla="*/ 2147483647 h 449"/>
              <a:gd name="T30" fmla="*/ 2147483647 w 194"/>
              <a:gd name="T31" fmla="*/ 2147483647 h 449"/>
              <a:gd name="T32" fmla="*/ 2147483647 w 194"/>
              <a:gd name="T33" fmla="*/ 2147483647 h 449"/>
              <a:gd name="T34" fmla="*/ 2147483647 w 194"/>
              <a:gd name="T35" fmla="*/ 2147483647 h 449"/>
              <a:gd name="T36" fmla="*/ 2147483647 w 194"/>
              <a:gd name="T37" fmla="*/ 0 h 449"/>
              <a:gd name="T38" fmla="*/ 2147483647 w 194"/>
              <a:gd name="T39" fmla="*/ 2147483647 h 449"/>
              <a:gd name="T40" fmla="*/ 2147483647 w 194"/>
              <a:gd name="T41" fmla="*/ 2147483647 h 449"/>
              <a:gd name="T42" fmla="*/ 2147483647 w 194"/>
              <a:gd name="T43" fmla="*/ 2147483647 h 449"/>
              <a:gd name="T44" fmla="*/ 2147483647 w 194"/>
              <a:gd name="T45" fmla="*/ 2147483647 h 449"/>
              <a:gd name="T46" fmla="*/ 2147483647 w 194"/>
              <a:gd name="T47" fmla="*/ 2147483647 h 449"/>
              <a:gd name="T48" fmla="*/ 2147483647 w 194"/>
              <a:gd name="T49" fmla="*/ 2147483647 h 449"/>
              <a:gd name="T50" fmla="*/ 2147483647 w 194"/>
              <a:gd name="T51" fmla="*/ 2147483647 h 449"/>
              <a:gd name="T52" fmla="*/ 2147483647 w 194"/>
              <a:gd name="T53" fmla="*/ 2147483647 h 449"/>
              <a:gd name="T54" fmla="*/ 2147483647 w 194"/>
              <a:gd name="T55" fmla="*/ 2147483647 h 449"/>
              <a:gd name="T56" fmla="*/ 2147483647 w 194"/>
              <a:gd name="T57" fmla="*/ 2147483647 h 449"/>
              <a:gd name="T58" fmla="*/ 2147483647 w 194"/>
              <a:gd name="T59" fmla="*/ 2147483647 h 449"/>
              <a:gd name="T60" fmla="*/ 2147483647 w 194"/>
              <a:gd name="T61" fmla="*/ 2147483647 h 449"/>
              <a:gd name="T62" fmla="*/ 2147483647 w 194"/>
              <a:gd name="T63" fmla="*/ 2147483647 h 449"/>
              <a:gd name="T64" fmla="*/ 2147483647 w 194"/>
              <a:gd name="T65" fmla="*/ 2147483647 h 449"/>
              <a:gd name="T66" fmla="*/ 2147483647 w 194"/>
              <a:gd name="T67" fmla="*/ 2147483647 h 449"/>
              <a:gd name="T68" fmla="*/ 0 w 194"/>
              <a:gd name="T69" fmla="*/ 2147483647 h 449"/>
              <a:gd name="T70" fmla="*/ 2147483647 w 194"/>
              <a:gd name="T71" fmla="*/ 2147483647 h 449"/>
              <a:gd name="T72" fmla="*/ 2147483647 w 194"/>
              <a:gd name="T73" fmla="*/ 2147483647 h 4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"/>
              <a:gd name="T112" fmla="*/ 0 h 449"/>
              <a:gd name="T113" fmla="*/ 194 w 194"/>
              <a:gd name="T114" fmla="*/ 449 h 4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" h="449">
                <a:moveTo>
                  <a:pt x="2" y="439"/>
                </a:moveTo>
                <a:lnTo>
                  <a:pt x="13" y="445"/>
                </a:lnTo>
                <a:lnTo>
                  <a:pt x="21" y="406"/>
                </a:lnTo>
                <a:lnTo>
                  <a:pt x="31" y="365"/>
                </a:lnTo>
                <a:lnTo>
                  <a:pt x="44" y="327"/>
                </a:lnTo>
                <a:lnTo>
                  <a:pt x="57" y="288"/>
                </a:lnTo>
                <a:lnTo>
                  <a:pt x="72" y="250"/>
                </a:lnTo>
                <a:lnTo>
                  <a:pt x="87" y="214"/>
                </a:lnTo>
                <a:lnTo>
                  <a:pt x="103" y="179"/>
                </a:lnTo>
                <a:lnTo>
                  <a:pt x="118" y="146"/>
                </a:lnTo>
                <a:lnTo>
                  <a:pt x="133" y="117"/>
                </a:lnTo>
                <a:lnTo>
                  <a:pt x="147" y="90"/>
                </a:lnTo>
                <a:lnTo>
                  <a:pt x="161" y="66"/>
                </a:lnTo>
                <a:lnTo>
                  <a:pt x="172" y="45"/>
                </a:lnTo>
                <a:lnTo>
                  <a:pt x="181" y="29"/>
                </a:lnTo>
                <a:lnTo>
                  <a:pt x="189" y="17"/>
                </a:lnTo>
                <a:lnTo>
                  <a:pt x="192" y="9"/>
                </a:lnTo>
                <a:lnTo>
                  <a:pt x="194" y="6"/>
                </a:lnTo>
                <a:lnTo>
                  <a:pt x="183" y="0"/>
                </a:lnTo>
                <a:lnTo>
                  <a:pt x="181" y="3"/>
                </a:lnTo>
                <a:lnTo>
                  <a:pt x="176" y="10"/>
                </a:lnTo>
                <a:lnTo>
                  <a:pt x="169" y="23"/>
                </a:lnTo>
                <a:lnTo>
                  <a:pt x="160" y="39"/>
                </a:lnTo>
                <a:lnTo>
                  <a:pt x="148" y="60"/>
                </a:lnTo>
                <a:lnTo>
                  <a:pt x="135" y="84"/>
                </a:lnTo>
                <a:lnTo>
                  <a:pt x="120" y="111"/>
                </a:lnTo>
                <a:lnTo>
                  <a:pt x="106" y="142"/>
                </a:lnTo>
                <a:lnTo>
                  <a:pt x="90" y="175"/>
                </a:lnTo>
                <a:lnTo>
                  <a:pt x="75" y="210"/>
                </a:lnTo>
                <a:lnTo>
                  <a:pt x="59" y="246"/>
                </a:lnTo>
                <a:lnTo>
                  <a:pt x="45" y="283"/>
                </a:lnTo>
                <a:lnTo>
                  <a:pt x="31" y="323"/>
                </a:lnTo>
                <a:lnTo>
                  <a:pt x="19" y="363"/>
                </a:lnTo>
                <a:lnTo>
                  <a:pt x="9" y="403"/>
                </a:lnTo>
                <a:lnTo>
                  <a:pt x="0" y="443"/>
                </a:lnTo>
                <a:lnTo>
                  <a:pt x="11" y="449"/>
                </a:lnTo>
                <a:lnTo>
                  <a:pt x="2" y="4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59" name="Freeform 50"/>
          <p:cNvSpPr>
            <a:spLocks/>
          </p:cNvSpPr>
          <p:nvPr/>
        </p:nvSpPr>
        <p:spPr bwMode="auto">
          <a:xfrm>
            <a:off x="2860015" y="2528888"/>
            <a:ext cx="63632" cy="112712"/>
          </a:xfrm>
          <a:custGeom>
            <a:avLst/>
            <a:gdLst>
              <a:gd name="T0" fmla="*/ 0 w 448"/>
              <a:gd name="T1" fmla="*/ 2147483647 h 855"/>
              <a:gd name="T2" fmla="*/ 2147483647 w 448"/>
              <a:gd name="T3" fmla="*/ 2147483647 h 855"/>
              <a:gd name="T4" fmla="*/ 2147483647 w 448"/>
              <a:gd name="T5" fmla="*/ 2147483647 h 855"/>
              <a:gd name="T6" fmla="*/ 2147483647 w 448"/>
              <a:gd name="T7" fmla="*/ 2147483647 h 855"/>
              <a:gd name="T8" fmla="*/ 2147483647 w 448"/>
              <a:gd name="T9" fmla="*/ 2147483647 h 855"/>
              <a:gd name="T10" fmla="*/ 2147483647 w 448"/>
              <a:gd name="T11" fmla="*/ 2147483647 h 855"/>
              <a:gd name="T12" fmla="*/ 2147483647 w 448"/>
              <a:gd name="T13" fmla="*/ 2147483647 h 855"/>
              <a:gd name="T14" fmla="*/ 2147483647 w 448"/>
              <a:gd name="T15" fmla="*/ 2147483647 h 855"/>
              <a:gd name="T16" fmla="*/ 2147483647 w 448"/>
              <a:gd name="T17" fmla="*/ 2147483647 h 855"/>
              <a:gd name="T18" fmla="*/ 2147483647 w 448"/>
              <a:gd name="T19" fmla="*/ 2147483647 h 855"/>
              <a:gd name="T20" fmla="*/ 2147483647 w 448"/>
              <a:gd name="T21" fmla="*/ 2147483647 h 855"/>
              <a:gd name="T22" fmla="*/ 2147483647 w 448"/>
              <a:gd name="T23" fmla="*/ 2147483647 h 855"/>
              <a:gd name="T24" fmla="*/ 2147483647 w 448"/>
              <a:gd name="T25" fmla="*/ 2147483647 h 855"/>
              <a:gd name="T26" fmla="*/ 2147483647 w 448"/>
              <a:gd name="T27" fmla="*/ 2147483647 h 855"/>
              <a:gd name="T28" fmla="*/ 2147483647 w 448"/>
              <a:gd name="T29" fmla="*/ 2147483647 h 855"/>
              <a:gd name="T30" fmla="*/ 2147483647 w 448"/>
              <a:gd name="T31" fmla="*/ 2147483647 h 855"/>
              <a:gd name="T32" fmla="*/ 2147483647 w 448"/>
              <a:gd name="T33" fmla="*/ 2147483647 h 855"/>
              <a:gd name="T34" fmla="*/ 2147483647 w 448"/>
              <a:gd name="T35" fmla="*/ 2147483647 h 855"/>
              <a:gd name="T36" fmla="*/ 2147483647 w 448"/>
              <a:gd name="T37" fmla="*/ 2147483647 h 855"/>
              <a:gd name="T38" fmla="*/ 2147483647 w 448"/>
              <a:gd name="T39" fmla="*/ 2147483647 h 855"/>
              <a:gd name="T40" fmla="*/ 2147483647 w 448"/>
              <a:gd name="T41" fmla="*/ 2147483647 h 855"/>
              <a:gd name="T42" fmla="*/ 2147483647 w 448"/>
              <a:gd name="T43" fmla="*/ 2147483647 h 855"/>
              <a:gd name="T44" fmla="*/ 2147483647 w 448"/>
              <a:gd name="T45" fmla="*/ 2147483647 h 855"/>
              <a:gd name="T46" fmla="*/ 2147483647 w 448"/>
              <a:gd name="T47" fmla="*/ 2147483647 h 855"/>
              <a:gd name="T48" fmla="*/ 2147483647 w 448"/>
              <a:gd name="T49" fmla="*/ 2147483647 h 855"/>
              <a:gd name="T50" fmla="*/ 2147483647 w 448"/>
              <a:gd name="T51" fmla="*/ 2147483647 h 855"/>
              <a:gd name="T52" fmla="*/ 2147483647 w 448"/>
              <a:gd name="T53" fmla="*/ 2147483647 h 855"/>
              <a:gd name="T54" fmla="*/ 2147483647 w 448"/>
              <a:gd name="T55" fmla="*/ 2147483647 h 855"/>
              <a:gd name="T56" fmla="*/ 2147483647 w 448"/>
              <a:gd name="T57" fmla="*/ 2147483647 h 855"/>
              <a:gd name="T58" fmla="*/ 2147483647 w 448"/>
              <a:gd name="T59" fmla="*/ 2147483647 h 855"/>
              <a:gd name="T60" fmla="*/ 2147483647 w 448"/>
              <a:gd name="T61" fmla="*/ 2147483647 h 855"/>
              <a:gd name="T62" fmla="*/ 2147483647 w 448"/>
              <a:gd name="T63" fmla="*/ 2147483647 h 855"/>
              <a:gd name="T64" fmla="*/ 2147483647 w 448"/>
              <a:gd name="T65" fmla="*/ 2147483647 h 855"/>
              <a:gd name="T66" fmla="*/ 2147483647 w 448"/>
              <a:gd name="T67" fmla="*/ 2147483647 h 855"/>
              <a:gd name="T68" fmla="*/ 2147483647 w 448"/>
              <a:gd name="T69" fmla="*/ 2147483647 h 855"/>
              <a:gd name="T70" fmla="*/ 2147483647 w 448"/>
              <a:gd name="T71" fmla="*/ 2147483647 h 855"/>
              <a:gd name="T72" fmla="*/ 2147483647 w 448"/>
              <a:gd name="T73" fmla="*/ 2147483647 h 855"/>
              <a:gd name="T74" fmla="*/ 2147483647 w 448"/>
              <a:gd name="T75" fmla="*/ 2147483647 h 855"/>
              <a:gd name="T76" fmla="*/ 2147483647 w 448"/>
              <a:gd name="T77" fmla="*/ 2147483647 h 855"/>
              <a:gd name="T78" fmla="*/ 2147483647 w 448"/>
              <a:gd name="T79" fmla="*/ 2147483647 h 855"/>
              <a:gd name="T80" fmla="*/ 2147483647 w 448"/>
              <a:gd name="T81" fmla="*/ 2147483647 h 855"/>
              <a:gd name="T82" fmla="*/ 2147483647 w 448"/>
              <a:gd name="T83" fmla="*/ 2147483647 h 855"/>
              <a:gd name="T84" fmla="*/ 2147483647 w 448"/>
              <a:gd name="T85" fmla="*/ 2147483647 h 855"/>
              <a:gd name="T86" fmla="*/ 2147483647 w 448"/>
              <a:gd name="T87" fmla="*/ 2147483647 h 855"/>
              <a:gd name="T88" fmla="*/ 2147483647 w 448"/>
              <a:gd name="T89" fmla="*/ 2147483647 h 855"/>
              <a:gd name="T90" fmla="*/ 2147483647 w 448"/>
              <a:gd name="T91" fmla="*/ 2147483647 h 855"/>
              <a:gd name="T92" fmla="*/ 2147483647 w 448"/>
              <a:gd name="T93" fmla="*/ 2147483647 h 855"/>
              <a:gd name="T94" fmla="*/ 2147483647 w 448"/>
              <a:gd name="T95" fmla="*/ 2147483647 h 855"/>
              <a:gd name="T96" fmla="*/ 2147483647 w 448"/>
              <a:gd name="T97" fmla="*/ 0 h 855"/>
              <a:gd name="T98" fmla="*/ 0 w 448"/>
              <a:gd name="T99" fmla="*/ 2147483647 h 8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8"/>
              <a:gd name="T151" fmla="*/ 0 h 855"/>
              <a:gd name="T152" fmla="*/ 448 w 448"/>
              <a:gd name="T153" fmla="*/ 855 h 8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8" h="855">
                <a:moveTo>
                  <a:pt x="0" y="288"/>
                </a:moveTo>
                <a:lnTo>
                  <a:pt x="15" y="334"/>
                </a:lnTo>
                <a:lnTo>
                  <a:pt x="32" y="398"/>
                </a:lnTo>
                <a:lnTo>
                  <a:pt x="46" y="474"/>
                </a:lnTo>
                <a:lnTo>
                  <a:pt x="56" y="558"/>
                </a:lnTo>
                <a:lnTo>
                  <a:pt x="59" y="643"/>
                </a:lnTo>
                <a:lnTo>
                  <a:pt x="52" y="725"/>
                </a:lnTo>
                <a:lnTo>
                  <a:pt x="35" y="797"/>
                </a:lnTo>
                <a:lnTo>
                  <a:pt x="2" y="855"/>
                </a:lnTo>
                <a:lnTo>
                  <a:pt x="21" y="841"/>
                </a:lnTo>
                <a:lnTo>
                  <a:pt x="43" y="820"/>
                </a:lnTo>
                <a:lnTo>
                  <a:pt x="65" y="797"/>
                </a:lnTo>
                <a:lnTo>
                  <a:pt x="86" y="772"/>
                </a:lnTo>
                <a:lnTo>
                  <a:pt x="103" y="750"/>
                </a:lnTo>
                <a:lnTo>
                  <a:pt x="118" y="730"/>
                </a:lnTo>
                <a:lnTo>
                  <a:pt x="128" y="716"/>
                </a:lnTo>
                <a:lnTo>
                  <a:pt x="131" y="711"/>
                </a:lnTo>
                <a:lnTo>
                  <a:pt x="148" y="711"/>
                </a:lnTo>
                <a:lnTo>
                  <a:pt x="165" y="711"/>
                </a:lnTo>
                <a:lnTo>
                  <a:pt x="183" y="712"/>
                </a:lnTo>
                <a:lnTo>
                  <a:pt x="201" y="713"/>
                </a:lnTo>
                <a:lnTo>
                  <a:pt x="219" y="714"/>
                </a:lnTo>
                <a:lnTo>
                  <a:pt x="238" y="716"/>
                </a:lnTo>
                <a:lnTo>
                  <a:pt x="255" y="718"/>
                </a:lnTo>
                <a:lnTo>
                  <a:pt x="273" y="722"/>
                </a:lnTo>
                <a:lnTo>
                  <a:pt x="289" y="725"/>
                </a:lnTo>
                <a:lnTo>
                  <a:pt x="306" y="729"/>
                </a:lnTo>
                <a:lnTo>
                  <a:pt x="320" y="733"/>
                </a:lnTo>
                <a:lnTo>
                  <a:pt x="335" y="739"/>
                </a:lnTo>
                <a:lnTo>
                  <a:pt x="347" y="745"/>
                </a:lnTo>
                <a:lnTo>
                  <a:pt x="359" y="753"/>
                </a:lnTo>
                <a:lnTo>
                  <a:pt x="368" y="760"/>
                </a:lnTo>
                <a:lnTo>
                  <a:pt x="376" y="769"/>
                </a:lnTo>
                <a:lnTo>
                  <a:pt x="379" y="757"/>
                </a:lnTo>
                <a:lnTo>
                  <a:pt x="388" y="723"/>
                </a:lnTo>
                <a:lnTo>
                  <a:pt x="399" y="672"/>
                </a:lnTo>
                <a:lnTo>
                  <a:pt x="412" y="611"/>
                </a:lnTo>
                <a:lnTo>
                  <a:pt x="425" y="545"/>
                </a:lnTo>
                <a:lnTo>
                  <a:pt x="436" y="478"/>
                </a:lnTo>
                <a:lnTo>
                  <a:pt x="444" y="417"/>
                </a:lnTo>
                <a:lnTo>
                  <a:pt x="448" y="367"/>
                </a:lnTo>
                <a:lnTo>
                  <a:pt x="443" y="318"/>
                </a:lnTo>
                <a:lnTo>
                  <a:pt x="431" y="261"/>
                </a:lnTo>
                <a:lnTo>
                  <a:pt x="413" y="200"/>
                </a:lnTo>
                <a:lnTo>
                  <a:pt x="394" y="140"/>
                </a:lnTo>
                <a:lnTo>
                  <a:pt x="374" y="86"/>
                </a:lnTo>
                <a:lnTo>
                  <a:pt x="357" y="42"/>
                </a:lnTo>
                <a:lnTo>
                  <a:pt x="344" y="12"/>
                </a:lnTo>
                <a:lnTo>
                  <a:pt x="34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4C4C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0" name="Freeform 51"/>
          <p:cNvSpPr>
            <a:spLocks/>
          </p:cNvSpPr>
          <p:nvPr/>
        </p:nvSpPr>
        <p:spPr bwMode="auto">
          <a:xfrm>
            <a:off x="2872052" y="2528888"/>
            <a:ext cx="48154" cy="101600"/>
          </a:xfrm>
          <a:custGeom>
            <a:avLst/>
            <a:gdLst>
              <a:gd name="T0" fmla="*/ 2147483647 w 346"/>
              <a:gd name="T1" fmla="*/ 2147483647 h 769"/>
              <a:gd name="T2" fmla="*/ 2147483647 w 346"/>
              <a:gd name="T3" fmla="*/ 2147483647 h 769"/>
              <a:gd name="T4" fmla="*/ 2147483647 w 346"/>
              <a:gd name="T5" fmla="*/ 2147483647 h 769"/>
              <a:gd name="T6" fmla="*/ 2147483647 w 346"/>
              <a:gd name="T7" fmla="*/ 2147483647 h 769"/>
              <a:gd name="T8" fmla="*/ 2147483647 w 346"/>
              <a:gd name="T9" fmla="*/ 2147483647 h 769"/>
              <a:gd name="T10" fmla="*/ 2147483647 w 346"/>
              <a:gd name="T11" fmla="*/ 2147483647 h 769"/>
              <a:gd name="T12" fmla="*/ 2147483647 w 346"/>
              <a:gd name="T13" fmla="*/ 2147483647 h 769"/>
              <a:gd name="T14" fmla="*/ 2147483647 w 346"/>
              <a:gd name="T15" fmla="*/ 2147483647 h 769"/>
              <a:gd name="T16" fmla="*/ 2147483647 w 346"/>
              <a:gd name="T17" fmla="*/ 2147483647 h 769"/>
              <a:gd name="T18" fmla="*/ 2147483647 w 346"/>
              <a:gd name="T19" fmla="*/ 2147483647 h 769"/>
              <a:gd name="T20" fmla="*/ 2147483647 w 346"/>
              <a:gd name="T21" fmla="*/ 2147483647 h 769"/>
              <a:gd name="T22" fmla="*/ 2147483647 w 346"/>
              <a:gd name="T23" fmla="*/ 2147483647 h 769"/>
              <a:gd name="T24" fmla="*/ 2147483647 w 346"/>
              <a:gd name="T25" fmla="*/ 2147483647 h 769"/>
              <a:gd name="T26" fmla="*/ 2147483647 w 346"/>
              <a:gd name="T27" fmla="*/ 2147483647 h 769"/>
              <a:gd name="T28" fmla="*/ 2147483647 w 346"/>
              <a:gd name="T29" fmla="*/ 2147483647 h 769"/>
              <a:gd name="T30" fmla="*/ 2147483647 w 346"/>
              <a:gd name="T31" fmla="*/ 2147483647 h 769"/>
              <a:gd name="T32" fmla="*/ 2147483647 w 346"/>
              <a:gd name="T33" fmla="*/ 2147483647 h 769"/>
              <a:gd name="T34" fmla="*/ 2147483647 w 346"/>
              <a:gd name="T35" fmla="*/ 2147483647 h 769"/>
              <a:gd name="T36" fmla="*/ 2147483647 w 346"/>
              <a:gd name="T37" fmla="*/ 2147483647 h 769"/>
              <a:gd name="T38" fmla="*/ 2147483647 w 346"/>
              <a:gd name="T39" fmla="*/ 2147483647 h 769"/>
              <a:gd name="T40" fmla="*/ 2147483647 w 346"/>
              <a:gd name="T41" fmla="*/ 2147483647 h 769"/>
              <a:gd name="T42" fmla="*/ 2147483647 w 346"/>
              <a:gd name="T43" fmla="*/ 2147483647 h 769"/>
              <a:gd name="T44" fmla="*/ 2147483647 w 346"/>
              <a:gd name="T45" fmla="*/ 2147483647 h 769"/>
              <a:gd name="T46" fmla="*/ 2147483647 w 346"/>
              <a:gd name="T47" fmla="*/ 2147483647 h 769"/>
              <a:gd name="T48" fmla="*/ 2147483647 w 346"/>
              <a:gd name="T49" fmla="*/ 2147483647 h 769"/>
              <a:gd name="T50" fmla="*/ 2147483647 w 346"/>
              <a:gd name="T51" fmla="*/ 2147483647 h 769"/>
              <a:gd name="T52" fmla="*/ 2147483647 w 346"/>
              <a:gd name="T53" fmla="*/ 2147483647 h 769"/>
              <a:gd name="T54" fmla="*/ 2147483647 w 346"/>
              <a:gd name="T55" fmla="*/ 2147483647 h 769"/>
              <a:gd name="T56" fmla="*/ 2147483647 w 346"/>
              <a:gd name="T57" fmla="*/ 2147483647 h 769"/>
              <a:gd name="T58" fmla="*/ 2147483647 w 346"/>
              <a:gd name="T59" fmla="*/ 2147483647 h 769"/>
              <a:gd name="T60" fmla="*/ 2147483647 w 346"/>
              <a:gd name="T61" fmla="*/ 2147483647 h 769"/>
              <a:gd name="T62" fmla="*/ 2147483647 w 346"/>
              <a:gd name="T63" fmla="*/ 2147483647 h 7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6"/>
              <a:gd name="T97" fmla="*/ 0 h 769"/>
              <a:gd name="T98" fmla="*/ 346 w 346"/>
              <a:gd name="T99" fmla="*/ 769 h 7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6" h="769">
                <a:moveTo>
                  <a:pt x="300" y="769"/>
                </a:moveTo>
                <a:lnTo>
                  <a:pt x="301" y="765"/>
                </a:lnTo>
                <a:lnTo>
                  <a:pt x="304" y="752"/>
                </a:lnTo>
                <a:lnTo>
                  <a:pt x="310" y="732"/>
                </a:lnTo>
                <a:lnTo>
                  <a:pt x="316" y="706"/>
                </a:lnTo>
                <a:lnTo>
                  <a:pt x="322" y="675"/>
                </a:lnTo>
                <a:lnTo>
                  <a:pt x="330" y="640"/>
                </a:lnTo>
                <a:lnTo>
                  <a:pt x="337" y="602"/>
                </a:lnTo>
                <a:lnTo>
                  <a:pt x="346" y="562"/>
                </a:lnTo>
                <a:lnTo>
                  <a:pt x="343" y="467"/>
                </a:lnTo>
                <a:lnTo>
                  <a:pt x="333" y="370"/>
                </a:lnTo>
                <a:lnTo>
                  <a:pt x="320" y="276"/>
                </a:lnTo>
                <a:lnTo>
                  <a:pt x="305" y="188"/>
                </a:lnTo>
                <a:lnTo>
                  <a:pt x="290" y="113"/>
                </a:lnTo>
                <a:lnTo>
                  <a:pt x="276" y="53"/>
                </a:lnTo>
                <a:lnTo>
                  <a:pt x="267" y="14"/>
                </a:lnTo>
                <a:lnTo>
                  <a:pt x="264" y="0"/>
                </a:lnTo>
                <a:lnTo>
                  <a:pt x="235" y="74"/>
                </a:lnTo>
                <a:lnTo>
                  <a:pt x="220" y="165"/>
                </a:lnTo>
                <a:lnTo>
                  <a:pt x="216" y="265"/>
                </a:lnTo>
                <a:lnTo>
                  <a:pt x="220" y="368"/>
                </a:lnTo>
                <a:lnTo>
                  <a:pt x="227" y="466"/>
                </a:lnTo>
                <a:lnTo>
                  <a:pt x="234" y="551"/>
                </a:lnTo>
                <a:lnTo>
                  <a:pt x="238" y="617"/>
                </a:lnTo>
                <a:lnTo>
                  <a:pt x="235" y="656"/>
                </a:lnTo>
                <a:lnTo>
                  <a:pt x="230" y="664"/>
                </a:lnTo>
                <a:lnTo>
                  <a:pt x="222" y="665"/>
                </a:lnTo>
                <a:lnTo>
                  <a:pt x="210" y="657"/>
                </a:lnTo>
                <a:lnTo>
                  <a:pt x="197" y="646"/>
                </a:lnTo>
                <a:lnTo>
                  <a:pt x="181" y="629"/>
                </a:lnTo>
                <a:lnTo>
                  <a:pt x="164" y="608"/>
                </a:lnTo>
                <a:lnTo>
                  <a:pt x="146" y="584"/>
                </a:lnTo>
                <a:lnTo>
                  <a:pt x="127" y="558"/>
                </a:lnTo>
                <a:lnTo>
                  <a:pt x="108" y="531"/>
                </a:lnTo>
                <a:lnTo>
                  <a:pt x="89" y="503"/>
                </a:lnTo>
                <a:lnTo>
                  <a:pt x="71" y="475"/>
                </a:lnTo>
                <a:lnTo>
                  <a:pt x="53" y="449"/>
                </a:lnTo>
                <a:lnTo>
                  <a:pt x="36" y="425"/>
                </a:lnTo>
                <a:lnTo>
                  <a:pt x="22" y="404"/>
                </a:lnTo>
                <a:lnTo>
                  <a:pt x="10" y="386"/>
                </a:lnTo>
                <a:lnTo>
                  <a:pt x="0" y="374"/>
                </a:lnTo>
                <a:lnTo>
                  <a:pt x="15" y="404"/>
                </a:lnTo>
                <a:lnTo>
                  <a:pt x="27" y="445"/>
                </a:lnTo>
                <a:lnTo>
                  <a:pt x="40" y="495"/>
                </a:lnTo>
                <a:lnTo>
                  <a:pt x="49" y="547"/>
                </a:lnTo>
                <a:lnTo>
                  <a:pt x="55" y="599"/>
                </a:lnTo>
                <a:lnTo>
                  <a:pt x="59" y="646"/>
                </a:lnTo>
                <a:lnTo>
                  <a:pt x="59" y="685"/>
                </a:lnTo>
                <a:lnTo>
                  <a:pt x="55" y="711"/>
                </a:lnTo>
                <a:lnTo>
                  <a:pt x="72" y="711"/>
                </a:lnTo>
                <a:lnTo>
                  <a:pt x="89" y="711"/>
                </a:lnTo>
                <a:lnTo>
                  <a:pt x="107" y="712"/>
                </a:lnTo>
                <a:lnTo>
                  <a:pt x="125" y="713"/>
                </a:lnTo>
                <a:lnTo>
                  <a:pt x="143" y="714"/>
                </a:lnTo>
                <a:lnTo>
                  <a:pt x="162" y="716"/>
                </a:lnTo>
                <a:lnTo>
                  <a:pt x="179" y="718"/>
                </a:lnTo>
                <a:lnTo>
                  <a:pt x="197" y="722"/>
                </a:lnTo>
                <a:lnTo>
                  <a:pt x="213" y="725"/>
                </a:lnTo>
                <a:lnTo>
                  <a:pt x="230" y="729"/>
                </a:lnTo>
                <a:lnTo>
                  <a:pt x="244" y="733"/>
                </a:lnTo>
                <a:lnTo>
                  <a:pt x="259" y="739"/>
                </a:lnTo>
                <a:lnTo>
                  <a:pt x="271" y="745"/>
                </a:lnTo>
                <a:lnTo>
                  <a:pt x="283" y="753"/>
                </a:lnTo>
                <a:lnTo>
                  <a:pt x="292" y="760"/>
                </a:lnTo>
                <a:lnTo>
                  <a:pt x="300" y="769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1" name="Freeform 52"/>
          <p:cNvSpPr>
            <a:spLocks/>
          </p:cNvSpPr>
          <p:nvPr/>
        </p:nvSpPr>
        <p:spPr bwMode="auto">
          <a:xfrm>
            <a:off x="2808421" y="2455864"/>
            <a:ext cx="106627" cy="168275"/>
          </a:xfrm>
          <a:custGeom>
            <a:avLst/>
            <a:gdLst>
              <a:gd name="T0" fmla="*/ 2147483647 w 739"/>
              <a:gd name="T1" fmla="*/ 0 h 1276"/>
              <a:gd name="T2" fmla="*/ 2147483647 w 739"/>
              <a:gd name="T3" fmla="*/ 2147483647 h 1276"/>
              <a:gd name="T4" fmla="*/ 2147483647 w 739"/>
              <a:gd name="T5" fmla="*/ 2147483647 h 1276"/>
              <a:gd name="T6" fmla="*/ 2147483647 w 739"/>
              <a:gd name="T7" fmla="*/ 2147483647 h 1276"/>
              <a:gd name="T8" fmla="*/ 2147483647 w 739"/>
              <a:gd name="T9" fmla="*/ 2147483647 h 1276"/>
              <a:gd name="T10" fmla="*/ 2147483647 w 739"/>
              <a:gd name="T11" fmla="*/ 2147483647 h 1276"/>
              <a:gd name="T12" fmla="*/ 2147483647 w 739"/>
              <a:gd name="T13" fmla="*/ 2147483647 h 1276"/>
              <a:gd name="T14" fmla="*/ 2147483647 w 739"/>
              <a:gd name="T15" fmla="*/ 2147483647 h 1276"/>
              <a:gd name="T16" fmla="*/ 2147483647 w 739"/>
              <a:gd name="T17" fmla="*/ 2147483647 h 1276"/>
              <a:gd name="T18" fmla="*/ 2147483647 w 739"/>
              <a:gd name="T19" fmla="*/ 2147483647 h 1276"/>
              <a:gd name="T20" fmla="*/ 2147483647 w 739"/>
              <a:gd name="T21" fmla="*/ 2147483647 h 1276"/>
              <a:gd name="T22" fmla="*/ 2147483647 w 739"/>
              <a:gd name="T23" fmla="*/ 2147483647 h 1276"/>
              <a:gd name="T24" fmla="*/ 2147483647 w 739"/>
              <a:gd name="T25" fmla="*/ 2147483647 h 1276"/>
              <a:gd name="T26" fmla="*/ 2147483647 w 739"/>
              <a:gd name="T27" fmla="*/ 2147483647 h 1276"/>
              <a:gd name="T28" fmla="*/ 0 w 739"/>
              <a:gd name="T29" fmla="*/ 2147483647 h 1276"/>
              <a:gd name="T30" fmla="*/ 2147483647 w 739"/>
              <a:gd name="T31" fmla="*/ 2147483647 h 1276"/>
              <a:gd name="T32" fmla="*/ 2147483647 w 739"/>
              <a:gd name="T33" fmla="*/ 2147483647 h 1276"/>
              <a:gd name="T34" fmla="*/ 2147483647 w 739"/>
              <a:gd name="T35" fmla="*/ 2147483647 h 1276"/>
              <a:gd name="T36" fmla="*/ 2147483647 w 739"/>
              <a:gd name="T37" fmla="*/ 2147483647 h 1276"/>
              <a:gd name="T38" fmla="*/ 2147483647 w 739"/>
              <a:gd name="T39" fmla="*/ 2147483647 h 1276"/>
              <a:gd name="T40" fmla="*/ 2147483647 w 739"/>
              <a:gd name="T41" fmla="*/ 2147483647 h 1276"/>
              <a:gd name="T42" fmla="*/ 2147483647 w 739"/>
              <a:gd name="T43" fmla="*/ 2147483647 h 1276"/>
              <a:gd name="T44" fmla="*/ 2147483647 w 739"/>
              <a:gd name="T45" fmla="*/ 2147483647 h 1276"/>
              <a:gd name="T46" fmla="*/ 2147483647 w 739"/>
              <a:gd name="T47" fmla="*/ 2147483647 h 1276"/>
              <a:gd name="T48" fmla="*/ 2147483647 w 739"/>
              <a:gd name="T49" fmla="*/ 2147483647 h 1276"/>
              <a:gd name="T50" fmla="*/ 2147483647 w 739"/>
              <a:gd name="T51" fmla="*/ 2147483647 h 1276"/>
              <a:gd name="T52" fmla="*/ 2147483647 w 739"/>
              <a:gd name="T53" fmla="*/ 2147483647 h 1276"/>
              <a:gd name="T54" fmla="*/ 2147483647 w 739"/>
              <a:gd name="T55" fmla="*/ 2147483647 h 1276"/>
              <a:gd name="T56" fmla="*/ 2147483647 w 739"/>
              <a:gd name="T57" fmla="*/ 2147483647 h 1276"/>
              <a:gd name="T58" fmla="*/ 2147483647 w 739"/>
              <a:gd name="T59" fmla="*/ 2147483647 h 1276"/>
              <a:gd name="T60" fmla="*/ 2147483647 w 739"/>
              <a:gd name="T61" fmla="*/ 2147483647 h 1276"/>
              <a:gd name="T62" fmla="*/ 2147483647 w 739"/>
              <a:gd name="T63" fmla="*/ 2147483647 h 1276"/>
              <a:gd name="T64" fmla="*/ 2147483647 w 739"/>
              <a:gd name="T65" fmla="*/ 2147483647 h 1276"/>
              <a:gd name="T66" fmla="*/ 2147483647 w 739"/>
              <a:gd name="T67" fmla="*/ 2147483647 h 1276"/>
              <a:gd name="T68" fmla="*/ 2147483647 w 739"/>
              <a:gd name="T69" fmla="*/ 2147483647 h 1276"/>
              <a:gd name="T70" fmla="*/ 2147483647 w 739"/>
              <a:gd name="T71" fmla="*/ 2147483647 h 1276"/>
              <a:gd name="T72" fmla="*/ 2147483647 w 739"/>
              <a:gd name="T73" fmla="*/ 2147483647 h 1276"/>
              <a:gd name="T74" fmla="*/ 2147483647 w 739"/>
              <a:gd name="T75" fmla="*/ 2147483647 h 1276"/>
              <a:gd name="T76" fmla="*/ 2147483647 w 739"/>
              <a:gd name="T77" fmla="*/ 2147483647 h 1276"/>
              <a:gd name="T78" fmla="*/ 2147483647 w 739"/>
              <a:gd name="T79" fmla="*/ 2147483647 h 1276"/>
              <a:gd name="T80" fmla="*/ 2147483647 w 739"/>
              <a:gd name="T81" fmla="*/ 2147483647 h 1276"/>
              <a:gd name="T82" fmla="*/ 2147483647 w 739"/>
              <a:gd name="T83" fmla="*/ 2147483647 h 1276"/>
              <a:gd name="T84" fmla="*/ 2147483647 w 739"/>
              <a:gd name="T85" fmla="*/ 2147483647 h 1276"/>
              <a:gd name="T86" fmla="*/ 2147483647 w 739"/>
              <a:gd name="T87" fmla="*/ 2147483647 h 1276"/>
              <a:gd name="T88" fmla="*/ 2147483647 w 739"/>
              <a:gd name="T89" fmla="*/ 2147483647 h 1276"/>
              <a:gd name="T90" fmla="*/ 2147483647 w 739"/>
              <a:gd name="T91" fmla="*/ 2147483647 h 1276"/>
              <a:gd name="T92" fmla="*/ 2147483647 w 739"/>
              <a:gd name="T93" fmla="*/ 2147483647 h 1276"/>
              <a:gd name="T94" fmla="*/ 2147483647 w 739"/>
              <a:gd name="T95" fmla="*/ 2147483647 h 1276"/>
              <a:gd name="T96" fmla="*/ 2147483647 w 739"/>
              <a:gd name="T97" fmla="*/ 2147483647 h 1276"/>
              <a:gd name="T98" fmla="*/ 2147483647 w 739"/>
              <a:gd name="T99" fmla="*/ 2147483647 h 1276"/>
              <a:gd name="T100" fmla="*/ 2147483647 w 739"/>
              <a:gd name="T101" fmla="*/ 0 h 12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39"/>
              <a:gd name="T154" fmla="*/ 0 h 1276"/>
              <a:gd name="T155" fmla="*/ 739 w 739"/>
              <a:gd name="T156" fmla="*/ 1276 h 12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39" h="1276">
                <a:moveTo>
                  <a:pt x="577" y="0"/>
                </a:moveTo>
                <a:lnTo>
                  <a:pt x="544" y="3"/>
                </a:lnTo>
                <a:lnTo>
                  <a:pt x="514" y="13"/>
                </a:lnTo>
                <a:lnTo>
                  <a:pt x="486" y="28"/>
                </a:lnTo>
                <a:lnTo>
                  <a:pt x="462" y="48"/>
                </a:lnTo>
                <a:lnTo>
                  <a:pt x="443" y="73"/>
                </a:lnTo>
                <a:lnTo>
                  <a:pt x="427" y="99"/>
                </a:lnTo>
                <a:lnTo>
                  <a:pt x="418" y="131"/>
                </a:lnTo>
                <a:lnTo>
                  <a:pt x="415" y="163"/>
                </a:lnTo>
                <a:lnTo>
                  <a:pt x="417" y="188"/>
                </a:lnTo>
                <a:lnTo>
                  <a:pt x="422" y="212"/>
                </a:lnTo>
                <a:lnTo>
                  <a:pt x="431" y="235"/>
                </a:lnTo>
                <a:lnTo>
                  <a:pt x="444" y="256"/>
                </a:lnTo>
                <a:lnTo>
                  <a:pt x="3" y="1111"/>
                </a:lnTo>
                <a:lnTo>
                  <a:pt x="0" y="1131"/>
                </a:lnTo>
                <a:lnTo>
                  <a:pt x="1" y="1152"/>
                </a:lnTo>
                <a:lnTo>
                  <a:pt x="6" y="1171"/>
                </a:lnTo>
                <a:lnTo>
                  <a:pt x="14" y="1191"/>
                </a:lnTo>
                <a:lnTo>
                  <a:pt x="26" y="1210"/>
                </a:lnTo>
                <a:lnTo>
                  <a:pt x="40" y="1227"/>
                </a:lnTo>
                <a:lnTo>
                  <a:pt x="57" y="1243"/>
                </a:lnTo>
                <a:lnTo>
                  <a:pt x="74" y="1255"/>
                </a:lnTo>
                <a:lnTo>
                  <a:pt x="94" y="1266"/>
                </a:lnTo>
                <a:lnTo>
                  <a:pt x="114" y="1273"/>
                </a:lnTo>
                <a:lnTo>
                  <a:pt x="135" y="1276"/>
                </a:lnTo>
                <a:lnTo>
                  <a:pt x="156" y="1276"/>
                </a:lnTo>
                <a:lnTo>
                  <a:pt x="177" y="1271"/>
                </a:lnTo>
                <a:lnTo>
                  <a:pt x="196" y="1261"/>
                </a:lnTo>
                <a:lnTo>
                  <a:pt x="215" y="1247"/>
                </a:lnTo>
                <a:lnTo>
                  <a:pt x="233" y="1226"/>
                </a:lnTo>
                <a:lnTo>
                  <a:pt x="551" y="323"/>
                </a:lnTo>
                <a:lnTo>
                  <a:pt x="557" y="324"/>
                </a:lnTo>
                <a:lnTo>
                  <a:pt x="564" y="325"/>
                </a:lnTo>
                <a:lnTo>
                  <a:pt x="570" y="326"/>
                </a:lnTo>
                <a:lnTo>
                  <a:pt x="577" y="326"/>
                </a:lnTo>
                <a:lnTo>
                  <a:pt x="610" y="323"/>
                </a:lnTo>
                <a:lnTo>
                  <a:pt x="640" y="314"/>
                </a:lnTo>
                <a:lnTo>
                  <a:pt x="668" y="298"/>
                </a:lnTo>
                <a:lnTo>
                  <a:pt x="692" y="278"/>
                </a:lnTo>
                <a:lnTo>
                  <a:pt x="711" y="254"/>
                </a:lnTo>
                <a:lnTo>
                  <a:pt x="727" y="226"/>
                </a:lnTo>
                <a:lnTo>
                  <a:pt x="736" y="196"/>
                </a:lnTo>
                <a:lnTo>
                  <a:pt x="739" y="163"/>
                </a:lnTo>
                <a:lnTo>
                  <a:pt x="736" y="131"/>
                </a:lnTo>
                <a:lnTo>
                  <a:pt x="727" y="99"/>
                </a:lnTo>
                <a:lnTo>
                  <a:pt x="711" y="73"/>
                </a:lnTo>
                <a:lnTo>
                  <a:pt x="692" y="48"/>
                </a:lnTo>
                <a:lnTo>
                  <a:pt x="668" y="28"/>
                </a:lnTo>
                <a:lnTo>
                  <a:pt x="640" y="13"/>
                </a:lnTo>
                <a:lnTo>
                  <a:pt x="610" y="3"/>
                </a:lnTo>
                <a:lnTo>
                  <a:pt x="5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2" name="Freeform 53"/>
          <p:cNvSpPr>
            <a:spLocks/>
          </p:cNvSpPr>
          <p:nvPr/>
        </p:nvSpPr>
        <p:spPr bwMode="auto">
          <a:xfrm>
            <a:off x="2866893" y="2454276"/>
            <a:ext cx="25796" cy="23813"/>
          </a:xfrm>
          <a:custGeom>
            <a:avLst/>
            <a:gdLst>
              <a:gd name="T0" fmla="*/ 2147483647 w 177"/>
              <a:gd name="T1" fmla="*/ 2147483647 h 177"/>
              <a:gd name="T2" fmla="*/ 2147483647 w 177"/>
              <a:gd name="T3" fmla="*/ 2147483647 h 177"/>
              <a:gd name="T4" fmla="*/ 2147483647 w 177"/>
              <a:gd name="T5" fmla="*/ 2147483647 h 177"/>
              <a:gd name="T6" fmla="*/ 2147483647 w 177"/>
              <a:gd name="T7" fmla="*/ 2147483647 h 177"/>
              <a:gd name="T8" fmla="*/ 2147483647 w 177"/>
              <a:gd name="T9" fmla="*/ 2147483647 h 177"/>
              <a:gd name="T10" fmla="*/ 2147483647 w 177"/>
              <a:gd name="T11" fmla="*/ 2147483647 h 177"/>
              <a:gd name="T12" fmla="*/ 2147483647 w 177"/>
              <a:gd name="T13" fmla="*/ 2147483647 h 177"/>
              <a:gd name="T14" fmla="*/ 2147483647 w 177"/>
              <a:gd name="T15" fmla="*/ 2147483647 h 177"/>
              <a:gd name="T16" fmla="*/ 2147483647 w 177"/>
              <a:gd name="T17" fmla="*/ 2147483647 h 177"/>
              <a:gd name="T18" fmla="*/ 2147483647 w 177"/>
              <a:gd name="T19" fmla="*/ 2147483647 h 177"/>
              <a:gd name="T20" fmla="*/ 2147483647 w 177"/>
              <a:gd name="T21" fmla="*/ 0 h 177"/>
              <a:gd name="T22" fmla="*/ 2147483647 w 177"/>
              <a:gd name="T23" fmla="*/ 2147483647 h 177"/>
              <a:gd name="T24" fmla="*/ 2147483647 w 177"/>
              <a:gd name="T25" fmla="*/ 2147483647 h 177"/>
              <a:gd name="T26" fmla="*/ 2147483647 w 177"/>
              <a:gd name="T27" fmla="*/ 2147483647 h 177"/>
              <a:gd name="T28" fmla="*/ 2147483647 w 177"/>
              <a:gd name="T29" fmla="*/ 2147483647 h 177"/>
              <a:gd name="T30" fmla="*/ 2147483647 w 177"/>
              <a:gd name="T31" fmla="*/ 2147483647 h 177"/>
              <a:gd name="T32" fmla="*/ 2147483647 w 177"/>
              <a:gd name="T33" fmla="*/ 2147483647 h 177"/>
              <a:gd name="T34" fmla="*/ 2147483647 w 177"/>
              <a:gd name="T35" fmla="*/ 2147483647 h 177"/>
              <a:gd name="T36" fmla="*/ 0 w 177"/>
              <a:gd name="T37" fmla="*/ 2147483647 h 177"/>
              <a:gd name="T38" fmla="*/ 0 w 177"/>
              <a:gd name="T39" fmla="*/ 2147483647 h 177"/>
              <a:gd name="T40" fmla="*/ 2147483647 w 177"/>
              <a:gd name="T41" fmla="*/ 2147483647 h 1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7"/>
              <a:gd name="T64" fmla="*/ 0 h 177"/>
              <a:gd name="T65" fmla="*/ 177 w 177"/>
              <a:gd name="T66" fmla="*/ 177 h 1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7" h="177">
                <a:moveTo>
                  <a:pt x="29" y="177"/>
                </a:moveTo>
                <a:lnTo>
                  <a:pt x="29" y="177"/>
                </a:lnTo>
                <a:lnTo>
                  <a:pt x="31" y="147"/>
                </a:lnTo>
                <a:lnTo>
                  <a:pt x="39" y="119"/>
                </a:lnTo>
                <a:lnTo>
                  <a:pt x="54" y="94"/>
                </a:lnTo>
                <a:lnTo>
                  <a:pt x="73" y="71"/>
                </a:lnTo>
                <a:lnTo>
                  <a:pt x="93" y="53"/>
                </a:lnTo>
                <a:lnTo>
                  <a:pt x="119" y="39"/>
                </a:lnTo>
                <a:lnTo>
                  <a:pt x="146" y="31"/>
                </a:lnTo>
                <a:lnTo>
                  <a:pt x="177" y="29"/>
                </a:lnTo>
                <a:lnTo>
                  <a:pt x="177" y="0"/>
                </a:lnTo>
                <a:lnTo>
                  <a:pt x="142" y="4"/>
                </a:lnTo>
                <a:lnTo>
                  <a:pt x="109" y="14"/>
                </a:lnTo>
                <a:lnTo>
                  <a:pt x="79" y="31"/>
                </a:lnTo>
                <a:lnTo>
                  <a:pt x="52" y="52"/>
                </a:lnTo>
                <a:lnTo>
                  <a:pt x="31" y="79"/>
                </a:lnTo>
                <a:lnTo>
                  <a:pt x="15" y="108"/>
                </a:lnTo>
                <a:lnTo>
                  <a:pt x="4" y="142"/>
                </a:lnTo>
                <a:lnTo>
                  <a:pt x="0" y="177"/>
                </a:lnTo>
                <a:lnTo>
                  <a:pt x="29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3" name="Freeform 54"/>
          <p:cNvSpPr>
            <a:spLocks/>
          </p:cNvSpPr>
          <p:nvPr/>
        </p:nvSpPr>
        <p:spPr bwMode="auto">
          <a:xfrm>
            <a:off x="2866894" y="2478088"/>
            <a:ext cx="8598" cy="12700"/>
          </a:xfrm>
          <a:custGeom>
            <a:avLst/>
            <a:gdLst>
              <a:gd name="T0" fmla="*/ 2147483647 w 60"/>
              <a:gd name="T1" fmla="*/ 2147483647 h 101"/>
              <a:gd name="T2" fmla="*/ 2147483647 w 60"/>
              <a:gd name="T3" fmla="*/ 2147483647 h 101"/>
              <a:gd name="T4" fmla="*/ 2147483647 w 60"/>
              <a:gd name="T5" fmla="*/ 2147483647 h 101"/>
              <a:gd name="T6" fmla="*/ 2147483647 w 60"/>
              <a:gd name="T7" fmla="*/ 2147483647 h 101"/>
              <a:gd name="T8" fmla="*/ 2147483647 w 60"/>
              <a:gd name="T9" fmla="*/ 2147483647 h 101"/>
              <a:gd name="T10" fmla="*/ 2147483647 w 60"/>
              <a:gd name="T11" fmla="*/ 0 h 101"/>
              <a:gd name="T12" fmla="*/ 0 w 60"/>
              <a:gd name="T13" fmla="*/ 0 h 101"/>
              <a:gd name="T14" fmla="*/ 2147483647 w 60"/>
              <a:gd name="T15" fmla="*/ 2147483647 h 101"/>
              <a:gd name="T16" fmla="*/ 2147483647 w 60"/>
              <a:gd name="T17" fmla="*/ 2147483647 h 101"/>
              <a:gd name="T18" fmla="*/ 2147483647 w 60"/>
              <a:gd name="T19" fmla="*/ 2147483647 h 101"/>
              <a:gd name="T20" fmla="*/ 2147483647 w 60"/>
              <a:gd name="T21" fmla="*/ 2147483647 h 101"/>
              <a:gd name="T22" fmla="*/ 2147483647 w 60"/>
              <a:gd name="T23" fmla="*/ 2147483647 h 101"/>
              <a:gd name="T24" fmla="*/ 2147483647 w 60"/>
              <a:gd name="T25" fmla="*/ 2147483647 h 101"/>
              <a:gd name="T26" fmla="*/ 2147483647 w 60"/>
              <a:gd name="T27" fmla="*/ 2147483647 h 101"/>
              <a:gd name="T28" fmla="*/ 2147483647 w 60"/>
              <a:gd name="T29" fmla="*/ 2147483647 h 101"/>
              <a:gd name="T30" fmla="*/ 2147483647 w 60"/>
              <a:gd name="T31" fmla="*/ 2147483647 h 1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"/>
              <a:gd name="T49" fmla="*/ 0 h 101"/>
              <a:gd name="T50" fmla="*/ 60 w 60"/>
              <a:gd name="T51" fmla="*/ 101 h 1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" h="101">
                <a:moveTo>
                  <a:pt x="56" y="99"/>
                </a:moveTo>
                <a:lnTo>
                  <a:pt x="55" y="84"/>
                </a:lnTo>
                <a:lnTo>
                  <a:pt x="44" y="66"/>
                </a:lnTo>
                <a:lnTo>
                  <a:pt x="35" y="45"/>
                </a:lnTo>
                <a:lnTo>
                  <a:pt x="30" y="24"/>
                </a:lnTo>
                <a:lnTo>
                  <a:pt x="29" y="0"/>
                </a:lnTo>
                <a:lnTo>
                  <a:pt x="0" y="0"/>
                </a:lnTo>
                <a:lnTo>
                  <a:pt x="3" y="26"/>
                </a:lnTo>
                <a:lnTo>
                  <a:pt x="8" y="53"/>
                </a:lnTo>
                <a:lnTo>
                  <a:pt x="19" y="78"/>
                </a:lnTo>
                <a:lnTo>
                  <a:pt x="32" y="101"/>
                </a:lnTo>
                <a:lnTo>
                  <a:pt x="31" y="86"/>
                </a:lnTo>
                <a:lnTo>
                  <a:pt x="56" y="99"/>
                </a:lnTo>
                <a:lnTo>
                  <a:pt x="60" y="92"/>
                </a:lnTo>
                <a:lnTo>
                  <a:pt x="55" y="84"/>
                </a:lnTo>
                <a:lnTo>
                  <a:pt x="56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4" name="Freeform 55"/>
          <p:cNvSpPr>
            <a:spLocks/>
          </p:cNvSpPr>
          <p:nvPr/>
        </p:nvSpPr>
        <p:spPr bwMode="auto">
          <a:xfrm>
            <a:off x="2808421" y="2489200"/>
            <a:ext cx="65352" cy="114300"/>
          </a:xfrm>
          <a:custGeom>
            <a:avLst/>
            <a:gdLst>
              <a:gd name="T0" fmla="*/ 2147483647 w 467"/>
              <a:gd name="T1" fmla="*/ 2147483647 h 869"/>
              <a:gd name="T2" fmla="*/ 2147483647 w 467"/>
              <a:gd name="T3" fmla="*/ 2147483647 h 869"/>
              <a:gd name="T4" fmla="*/ 2147483647 w 467"/>
              <a:gd name="T5" fmla="*/ 2147483647 h 869"/>
              <a:gd name="T6" fmla="*/ 2147483647 w 467"/>
              <a:gd name="T7" fmla="*/ 0 h 869"/>
              <a:gd name="T8" fmla="*/ 2147483647 w 467"/>
              <a:gd name="T9" fmla="*/ 2147483647 h 869"/>
              <a:gd name="T10" fmla="*/ 0 w 467"/>
              <a:gd name="T11" fmla="*/ 2147483647 h 869"/>
              <a:gd name="T12" fmla="*/ 2147483647 w 467"/>
              <a:gd name="T13" fmla="*/ 2147483647 h 869"/>
              <a:gd name="T14" fmla="*/ 0 w 467"/>
              <a:gd name="T15" fmla="*/ 2147483647 h 869"/>
              <a:gd name="T16" fmla="*/ 0 w 467"/>
              <a:gd name="T17" fmla="*/ 2147483647 h 869"/>
              <a:gd name="T18" fmla="*/ 2147483647 w 467"/>
              <a:gd name="T19" fmla="*/ 2147483647 h 8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7"/>
              <a:gd name="T31" fmla="*/ 0 h 869"/>
              <a:gd name="T32" fmla="*/ 467 w 467"/>
              <a:gd name="T33" fmla="*/ 869 h 8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7" h="869">
                <a:moveTo>
                  <a:pt x="27" y="865"/>
                </a:moveTo>
                <a:lnTo>
                  <a:pt x="26" y="869"/>
                </a:lnTo>
                <a:lnTo>
                  <a:pt x="467" y="13"/>
                </a:lnTo>
                <a:lnTo>
                  <a:pt x="442" y="0"/>
                </a:lnTo>
                <a:lnTo>
                  <a:pt x="1" y="856"/>
                </a:lnTo>
                <a:lnTo>
                  <a:pt x="0" y="859"/>
                </a:lnTo>
                <a:lnTo>
                  <a:pt x="1" y="856"/>
                </a:lnTo>
                <a:lnTo>
                  <a:pt x="0" y="857"/>
                </a:lnTo>
                <a:lnTo>
                  <a:pt x="0" y="859"/>
                </a:lnTo>
                <a:lnTo>
                  <a:pt x="27" y="8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5" name="Freeform 56"/>
          <p:cNvSpPr>
            <a:spLocks/>
          </p:cNvSpPr>
          <p:nvPr/>
        </p:nvSpPr>
        <p:spPr bwMode="auto">
          <a:xfrm>
            <a:off x="2806701" y="2603501"/>
            <a:ext cx="37835" cy="23813"/>
          </a:xfrm>
          <a:custGeom>
            <a:avLst/>
            <a:gdLst>
              <a:gd name="T0" fmla="*/ 2147483647 w 260"/>
              <a:gd name="T1" fmla="*/ 2147483647 h 181"/>
              <a:gd name="T2" fmla="*/ 2147483647 w 260"/>
              <a:gd name="T3" fmla="*/ 2147483647 h 181"/>
              <a:gd name="T4" fmla="*/ 2147483647 w 260"/>
              <a:gd name="T5" fmla="*/ 2147483647 h 181"/>
              <a:gd name="T6" fmla="*/ 2147483647 w 260"/>
              <a:gd name="T7" fmla="*/ 2147483647 h 181"/>
              <a:gd name="T8" fmla="*/ 2147483647 w 260"/>
              <a:gd name="T9" fmla="*/ 2147483647 h 181"/>
              <a:gd name="T10" fmla="*/ 2147483647 w 260"/>
              <a:gd name="T11" fmla="*/ 2147483647 h 181"/>
              <a:gd name="T12" fmla="*/ 2147483647 w 260"/>
              <a:gd name="T13" fmla="*/ 2147483647 h 181"/>
              <a:gd name="T14" fmla="*/ 2147483647 w 260"/>
              <a:gd name="T15" fmla="*/ 2147483647 h 181"/>
              <a:gd name="T16" fmla="*/ 2147483647 w 260"/>
              <a:gd name="T17" fmla="*/ 2147483647 h 181"/>
              <a:gd name="T18" fmla="*/ 2147483647 w 260"/>
              <a:gd name="T19" fmla="*/ 2147483647 h 181"/>
              <a:gd name="T20" fmla="*/ 2147483647 w 260"/>
              <a:gd name="T21" fmla="*/ 2147483647 h 181"/>
              <a:gd name="T22" fmla="*/ 2147483647 w 260"/>
              <a:gd name="T23" fmla="*/ 2147483647 h 181"/>
              <a:gd name="T24" fmla="*/ 2147483647 w 260"/>
              <a:gd name="T25" fmla="*/ 2147483647 h 181"/>
              <a:gd name="T26" fmla="*/ 2147483647 w 260"/>
              <a:gd name="T27" fmla="*/ 2147483647 h 181"/>
              <a:gd name="T28" fmla="*/ 2147483647 w 260"/>
              <a:gd name="T29" fmla="*/ 2147483647 h 181"/>
              <a:gd name="T30" fmla="*/ 2147483647 w 260"/>
              <a:gd name="T31" fmla="*/ 2147483647 h 181"/>
              <a:gd name="T32" fmla="*/ 2147483647 w 260"/>
              <a:gd name="T33" fmla="*/ 2147483647 h 181"/>
              <a:gd name="T34" fmla="*/ 2147483647 w 260"/>
              <a:gd name="T35" fmla="*/ 2147483647 h 181"/>
              <a:gd name="T36" fmla="*/ 2147483647 w 260"/>
              <a:gd name="T37" fmla="*/ 0 h 181"/>
              <a:gd name="T38" fmla="*/ 0 w 260"/>
              <a:gd name="T39" fmla="*/ 2147483647 h 181"/>
              <a:gd name="T40" fmla="*/ 2147483647 w 260"/>
              <a:gd name="T41" fmla="*/ 2147483647 h 181"/>
              <a:gd name="T42" fmla="*/ 2147483647 w 260"/>
              <a:gd name="T43" fmla="*/ 2147483647 h 181"/>
              <a:gd name="T44" fmla="*/ 2147483647 w 260"/>
              <a:gd name="T45" fmla="*/ 2147483647 h 181"/>
              <a:gd name="T46" fmla="*/ 2147483647 w 260"/>
              <a:gd name="T47" fmla="*/ 2147483647 h 181"/>
              <a:gd name="T48" fmla="*/ 2147483647 w 260"/>
              <a:gd name="T49" fmla="*/ 2147483647 h 181"/>
              <a:gd name="T50" fmla="*/ 2147483647 w 260"/>
              <a:gd name="T51" fmla="*/ 2147483647 h 181"/>
              <a:gd name="T52" fmla="*/ 2147483647 w 260"/>
              <a:gd name="T53" fmla="*/ 2147483647 h 181"/>
              <a:gd name="T54" fmla="*/ 2147483647 w 260"/>
              <a:gd name="T55" fmla="*/ 2147483647 h 181"/>
              <a:gd name="T56" fmla="*/ 2147483647 w 260"/>
              <a:gd name="T57" fmla="*/ 2147483647 h 181"/>
              <a:gd name="T58" fmla="*/ 2147483647 w 260"/>
              <a:gd name="T59" fmla="*/ 2147483647 h 181"/>
              <a:gd name="T60" fmla="*/ 2147483647 w 260"/>
              <a:gd name="T61" fmla="*/ 2147483647 h 181"/>
              <a:gd name="T62" fmla="*/ 2147483647 w 260"/>
              <a:gd name="T63" fmla="*/ 2147483647 h 181"/>
              <a:gd name="T64" fmla="*/ 2147483647 w 260"/>
              <a:gd name="T65" fmla="*/ 2147483647 h 181"/>
              <a:gd name="T66" fmla="*/ 2147483647 w 260"/>
              <a:gd name="T67" fmla="*/ 2147483647 h 181"/>
              <a:gd name="T68" fmla="*/ 2147483647 w 260"/>
              <a:gd name="T69" fmla="*/ 2147483647 h 181"/>
              <a:gd name="T70" fmla="*/ 2147483647 w 260"/>
              <a:gd name="T71" fmla="*/ 2147483647 h 181"/>
              <a:gd name="T72" fmla="*/ 2147483647 w 260"/>
              <a:gd name="T73" fmla="*/ 2147483647 h 181"/>
              <a:gd name="T74" fmla="*/ 2147483647 w 260"/>
              <a:gd name="T75" fmla="*/ 2147483647 h 181"/>
              <a:gd name="T76" fmla="*/ 2147483647 w 260"/>
              <a:gd name="T77" fmla="*/ 2147483647 h 181"/>
              <a:gd name="T78" fmla="*/ 2147483647 w 260"/>
              <a:gd name="T79" fmla="*/ 2147483647 h 1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0"/>
              <a:gd name="T121" fmla="*/ 0 h 181"/>
              <a:gd name="T122" fmla="*/ 260 w 260"/>
              <a:gd name="T123" fmla="*/ 181 h 1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0" h="181">
                <a:moveTo>
                  <a:pt x="233" y="114"/>
                </a:moveTo>
                <a:lnTo>
                  <a:pt x="235" y="111"/>
                </a:lnTo>
                <a:lnTo>
                  <a:pt x="220" y="129"/>
                </a:lnTo>
                <a:lnTo>
                  <a:pt x="203" y="142"/>
                </a:lnTo>
                <a:lnTo>
                  <a:pt x="187" y="149"/>
                </a:lnTo>
                <a:lnTo>
                  <a:pt x="169" y="154"/>
                </a:lnTo>
                <a:lnTo>
                  <a:pt x="149" y="154"/>
                </a:lnTo>
                <a:lnTo>
                  <a:pt x="131" y="151"/>
                </a:lnTo>
                <a:lnTo>
                  <a:pt x="113" y="145"/>
                </a:lnTo>
                <a:lnTo>
                  <a:pt x="95" y="136"/>
                </a:lnTo>
                <a:lnTo>
                  <a:pt x="79" y="124"/>
                </a:lnTo>
                <a:lnTo>
                  <a:pt x="64" y="110"/>
                </a:lnTo>
                <a:lnTo>
                  <a:pt x="51" y="93"/>
                </a:lnTo>
                <a:lnTo>
                  <a:pt x="41" y="77"/>
                </a:lnTo>
                <a:lnTo>
                  <a:pt x="33" y="59"/>
                </a:lnTo>
                <a:lnTo>
                  <a:pt x="28" y="42"/>
                </a:lnTo>
                <a:lnTo>
                  <a:pt x="27" y="23"/>
                </a:lnTo>
                <a:lnTo>
                  <a:pt x="30" y="6"/>
                </a:lnTo>
                <a:lnTo>
                  <a:pt x="3" y="0"/>
                </a:lnTo>
                <a:lnTo>
                  <a:pt x="0" y="23"/>
                </a:lnTo>
                <a:lnTo>
                  <a:pt x="1" y="46"/>
                </a:lnTo>
                <a:lnTo>
                  <a:pt x="7" y="67"/>
                </a:lnTo>
                <a:lnTo>
                  <a:pt x="16" y="89"/>
                </a:lnTo>
                <a:lnTo>
                  <a:pt x="28" y="110"/>
                </a:lnTo>
                <a:lnTo>
                  <a:pt x="44" y="129"/>
                </a:lnTo>
                <a:lnTo>
                  <a:pt x="62" y="145"/>
                </a:lnTo>
                <a:lnTo>
                  <a:pt x="81" y="159"/>
                </a:lnTo>
                <a:lnTo>
                  <a:pt x="103" y="170"/>
                </a:lnTo>
                <a:lnTo>
                  <a:pt x="124" y="178"/>
                </a:lnTo>
                <a:lnTo>
                  <a:pt x="149" y="181"/>
                </a:lnTo>
                <a:lnTo>
                  <a:pt x="171" y="181"/>
                </a:lnTo>
                <a:lnTo>
                  <a:pt x="195" y="176"/>
                </a:lnTo>
                <a:lnTo>
                  <a:pt x="218" y="165"/>
                </a:lnTo>
                <a:lnTo>
                  <a:pt x="238" y="149"/>
                </a:lnTo>
                <a:lnTo>
                  <a:pt x="258" y="125"/>
                </a:lnTo>
                <a:lnTo>
                  <a:pt x="260" y="122"/>
                </a:lnTo>
                <a:lnTo>
                  <a:pt x="258" y="125"/>
                </a:lnTo>
                <a:lnTo>
                  <a:pt x="259" y="124"/>
                </a:lnTo>
                <a:lnTo>
                  <a:pt x="260" y="122"/>
                </a:lnTo>
                <a:lnTo>
                  <a:pt x="233" y="1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6" name="Freeform 57"/>
          <p:cNvSpPr>
            <a:spLocks/>
          </p:cNvSpPr>
          <p:nvPr/>
        </p:nvSpPr>
        <p:spPr bwMode="auto">
          <a:xfrm>
            <a:off x="2841096" y="2497139"/>
            <a:ext cx="48154" cy="122237"/>
          </a:xfrm>
          <a:custGeom>
            <a:avLst/>
            <a:gdLst>
              <a:gd name="T0" fmla="*/ 2147483647 w 346"/>
              <a:gd name="T1" fmla="*/ 2147483647 h 924"/>
              <a:gd name="T2" fmla="*/ 2147483647 w 346"/>
              <a:gd name="T3" fmla="*/ 2147483647 h 924"/>
              <a:gd name="T4" fmla="*/ 0 w 346"/>
              <a:gd name="T5" fmla="*/ 2147483647 h 924"/>
              <a:gd name="T6" fmla="*/ 2147483647 w 346"/>
              <a:gd name="T7" fmla="*/ 2147483647 h 924"/>
              <a:gd name="T8" fmla="*/ 2147483647 w 346"/>
              <a:gd name="T9" fmla="*/ 2147483647 h 924"/>
              <a:gd name="T10" fmla="*/ 2147483647 w 346"/>
              <a:gd name="T11" fmla="*/ 2147483647 h 924"/>
              <a:gd name="T12" fmla="*/ 2147483647 w 346"/>
              <a:gd name="T13" fmla="*/ 2147483647 h 924"/>
              <a:gd name="T14" fmla="*/ 2147483647 w 346"/>
              <a:gd name="T15" fmla="*/ 0 h 924"/>
              <a:gd name="T16" fmla="*/ 2147483647 w 346"/>
              <a:gd name="T17" fmla="*/ 2147483647 h 924"/>
              <a:gd name="T18" fmla="*/ 2147483647 w 346"/>
              <a:gd name="T19" fmla="*/ 2147483647 h 9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6"/>
              <a:gd name="T31" fmla="*/ 0 h 924"/>
              <a:gd name="T32" fmla="*/ 346 w 346"/>
              <a:gd name="T33" fmla="*/ 924 h 9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6" h="924">
                <a:moveTo>
                  <a:pt x="335" y="4"/>
                </a:moveTo>
                <a:lnTo>
                  <a:pt x="319" y="13"/>
                </a:lnTo>
                <a:lnTo>
                  <a:pt x="0" y="916"/>
                </a:lnTo>
                <a:lnTo>
                  <a:pt x="27" y="924"/>
                </a:lnTo>
                <a:lnTo>
                  <a:pt x="346" y="21"/>
                </a:lnTo>
                <a:lnTo>
                  <a:pt x="329" y="30"/>
                </a:lnTo>
                <a:lnTo>
                  <a:pt x="335" y="4"/>
                </a:lnTo>
                <a:lnTo>
                  <a:pt x="324" y="0"/>
                </a:lnTo>
                <a:lnTo>
                  <a:pt x="319" y="13"/>
                </a:lnTo>
                <a:lnTo>
                  <a:pt x="335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7" name="Freeform 58"/>
          <p:cNvSpPr>
            <a:spLocks/>
          </p:cNvSpPr>
          <p:nvPr/>
        </p:nvSpPr>
        <p:spPr bwMode="auto">
          <a:xfrm>
            <a:off x="2887531" y="2497138"/>
            <a:ext cx="5159" cy="4762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2147483647 w 29"/>
              <a:gd name="T7" fmla="*/ 2147483647 h 31"/>
              <a:gd name="T8" fmla="*/ 2147483647 w 29"/>
              <a:gd name="T9" fmla="*/ 2147483647 h 31"/>
              <a:gd name="T10" fmla="*/ 2147483647 w 29"/>
              <a:gd name="T11" fmla="*/ 0 h 31"/>
              <a:gd name="T12" fmla="*/ 0 w 29"/>
              <a:gd name="T13" fmla="*/ 2147483647 h 31"/>
              <a:gd name="T14" fmla="*/ 2147483647 w 29"/>
              <a:gd name="T15" fmla="*/ 2147483647 h 31"/>
              <a:gd name="T16" fmla="*/ 2147483647 w 29"/>
              <a:gd name="T17" fmla="*/ 2147483647 h 31"/>
              <a:gd name="T18" fmla="*/ 2147483647 w 29"/>
              <a:gd name="T19" fmla="*/ 2147483647 h 31"/>
              <a:gd name="T20" fmla="*/ 2147483647 w 29"/>
              <a:gd name="T21" fmla="*/ 2147483647 h 31"/>
              <a:gd name="T22" fmla="*/ 2147483647 w 29"/>
              <a:gd name="T23" fmla="*/ 2147483647 h 31"/>
              <a:gd name="T24" fmla="*/ 2147483647 w 29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31"/>
              <a:gd name="T41" fmla="*/ 29 w 29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31">
                <a:moveTo>
                  <a:pt x="29" y="2"/>
                </a:moveTo>
                <a:lnTo>
                  <a:pt x="29" y="2"/>
                </a:lnTo>
                <a:lnTo>
                  <a:pt x="23" y="3"/>
                </a:lnTo>
                <a:lnTo>
                  <a:pt x="18" y="2"/>
                </a:lnTo>
                <a:lnTo>
                  <a:pt x="11" y="1"/>
                </a:lnTo>
                <a:lnTo>
                  <a:pt x="6" y="0"/>
                </a:lnTo>
                <a:lnTo>
                  <a:pt x="0" y="26"/>
                </a:lnTo>
                <a:lnTo>
                  <a:pt x="7" y="27"/>
                </a:lnTo>
                <a:lnTo>
                  <a:pt x="13" y="28"/>
                </a:lnTo>
                <a:lnTo>
                  <a:pt x="21" y="30"/>
                </a:lnTo>
                <a:lnTo>
                  <a:pt x="29" y="31"/>
                </a:lnTo>
                <a:lnTo>
                  <a:pt x="29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8" name="Freeform 59"/>
          <p:cNvSpPr>
            <a:spLocks/>
          </p:cNvSpPr>
          <p:nvPr/>
        </p:nvSpPr>
        <p:spPr bwMode="auto">
          <a:xfrm>
            <a:off x="2892690" y="2478088"/>
            <a:ext cx="24077" cy="23812"/>
          </a:xfrm>
          <a:custGeom>
            <a:avLst/>
            <a:gdLst>
              <a:gd name="T0" fmla="*/ 2147483647 w 177"/>
              <a:gd name="T1" fmla="*/ 0 h 178"/>
              <a:gd name="T2" fmla="*/ 2147483647 w 177"/>
              <a:gd name="T3" fmla="*/ 0 h 178"/>
              <a:gd name="T4" fmla="*/ 2147483647 w 177"/>
              <a:gd name="T5" fmla="*/ 2147483647 h 178"/>
              <a:gd name="T6" fmla="*/ 2147483647 w 177"/>
              <a:gd name="T7" fmla="*/ 2147483647 h 178"/>
              <a:gd name="T8" fmla="*/ 2147483647 w 177"/>
              <a:gd name="T9" fmla="*/ 2147483647 h 178"/>
              <a:gd name="T10" fmla="*/ 2147483647 w 177"/>
              <a:gd name="T11" fmla="*/ 2147483647 h 178"/>
              <a:gd name="T12" fmla="*/ 2147483647 w 177"/>
              <a:gd name="T13" fmla="*/ 2147483647 h 178"/>
              <a:gd name="T14" fmla="*/ 2147483647 w 177"/>
              <a:gd name="T15" fmla="*/ 2147483647 h 178"/>
              <a:gd name="T16" fmla="*/ 2147483647 w 177"/>
              <a:gd name="T17" fmla="*/ 2147483647 h 178"/>
              <a:gd name="T18" fmla="*/ 0 w 177"/>
              <a:gd name="T19" fmla="*/ 2147483647 h 178"/>
              <a:gd name="T20" fmla="*/ 0 w 177"/>
              <a:gd name="T21" fmla="*/ 2147483647 h 178"/>
              <a:gd name="T22" fmla="*/ 2147483647 w 177"/>
              <a:gd name="T23" fmla="*/ 2147483647 h 178"/>
              <a:gd name="T24" fmla="*/ 2147483647 w 177"/>
              <a:gd name="T25" fmla="*/ 2147483647 h 178"/>
              <a:gd name="T26" fmla="*/ 2147483647 w 177"/>
              <a:gd name="T27" fmla="*/ 2147483647 h 178"/>
              <a:gd name="T28" fmla="*/ 2147483647 w 177"/>
              <a:gd name="T29" fmla="*/ 2147483647 h 178"/>
              <a:gd name="T30" fmla="*/ 2147483647 w 177"/>
              <a:gd name="T31" fmla="*/ 2147483647 h 178"/>
              <a:gd name="T32" fmla="*/ 2147483647 w 177"/>
              <a:gd name="T33" fmla="*/ 2147483647 h 178"/>
              <a:gd name="T34" fmla="*/ 2147483647 w 177"/>
              <a:gd name="T35" fmla="*/ 2147483647 h 178"/>
              <a:gd name="T36" fmla="*/ 2147483647 w 177"/>
              <a:gd name="T37" fmla="*/ 0 h 178"/>
              <a:gd name="T38" fmla="*/ 2147483647 w 177"/>
              <a:gd name="T39" fmla="*/ 0 h 178"/>
              <a:gd name="T40" fmla="*/ 2147483647 w 177"/>
              <a:gd name="T41" fmla="*/ 0 h 1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7"/>
              <a:gd name="T64" fmla="*/ 0 h 178"/>
              <a:gd name="T65" fmla="*/ 177 w 177"/>
              <a:gd name="T66" fmla="*/ 178 h 1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7" h="178">
                <a:moveTo>
                  <a:pt x="148" y="0"/>
                </a:moveTo>
                <a:lnTo>
                  <a:pt x="148" y="0"/>
                </a:lnTo>
                <a:lnTo>
                  <a:pt x="146" y="31"/>
                </a:lnTo>
                <a:lnTo>
                  <a:pt x="138" y="58"/>
                </a:lnTo>
                <a:lnTo>
                  <a:pt x="123" y="83"/>
                </a:lnTo>
                <a:lnTo>
                  <a:pt x="104" y="106"/>
                </a:lnTo>
                <a:lnTo>
                  <a:pt x="84" y="124"/>
                </a:lnTo>
                <a:lnTo>
                  <a:pt x="58" y="138"/>
                </a:lnTo>
                <a:lnTo>
                  <a:pt x="31" y="147"/>
                </a:lnTo>
                <a:lnTo>
                  <a:pt x="0" y="149"/>
                </a:lnTo>
                <a:lnTo>
                  <a:pt x="0" y="178"/>
                </a:lnTo>
                <a:lnTo>
                  <a:pt x="35" y="173"/>
                </a:lnTo>
                <a:lnTo>
                  <a:pt x="68" y="163"/>
                </a:lnTo>
                <a:lnTo>
                  <a:pt x="98" y="147"/>
                </a:lnTo>
                <a:lnTo>
                  <a:pt x="125" y="125"/>
                </a:lnTo>
                <a:lnTo>
                  <a:pt x="146" y="98"/>
                </a:lnTo>
                <a:lnTo>
                  <a:pt x="162" y="68"/>
                </a:lnTo>
                <a:lnTo>
                  <a:pt x="173" y="35"/>
                </a:lnTo>
                <a:lnTo>
                  <a:pt x="177" y="0"/>
                </a:lnTo>
                <a:lnTo>
                  <a:pt x="1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69" name="Freeform 60"/>
          <p:cNvSpPr>
            <a:spLocks/>
          </p:cNvSpPr>
          <p:nvPr/>
        </p:nvSpPr>
        <p:spPr bwMode="auto">
          <a:xfrm>
            <a:off x="2892690" y="2454276"/>
            <a:ext cx="24077" cy="23813"/>
          </a:xfrm>
          <a:custGeom>
            <a:avLst/>
            <a:gdLst>
              <a:gd name="T0" fmla="*/ 0 w 177"/>
              <a:gd name="T1" fmla="*/ 2147483647 h 177"/>
              <a:gd name="T2" fmla="*/ 0 w 177"/>
              <a:gd name="T3" fmla="*/ 2147483647 h 177"/>
              <a:gd name="T4" fmla="*/ 2147483647 w 177"/>
              <a:gd name="T5" fmla="*/ 2147483647 h 177"/>
              <a:gd name="T6" fmla="*/ 2147483647 w 177"/>
              <a:gd name="T7" fmla="*/ 2147483647 h 177"/>
              <a:gd name="T8" fmla="*/ 2147483647 w 177"/>
              <a:gd name="T9" fmla="*/ 2147483647 h 177"/>
              <a:gd name="T10" fmla="*/ 2147483647 w 177"/>
              <a:gd name="T11" fmla="*/ 2147483647 h 177"/>
              <a:gd name="T12" fmla="*/ 2147483647 w 177"/>
              <a:gd name="T13" fmla="*/ 2147483647 h 177"/>
              <a:gd name="T14" fmla="*/ 2147483647 w 177"/>
              <a:gd name="T15" fmla="*/ 2147483647 h 177"/>
              <a:gd name="T16" fmla="*/ 2147483647 w 177"/>
              <a:gd name="T17" fmla="*/ 2147483647 h 177"/>
              <a:gd name="T18" fmla="*/ 2147483647 w 177"/>
              <a:gd name="T19" fmla="*/ 2147483647 h 177"/>
              <a:gd name="T20" fmla="*/ 2147483647 w 177"/>
              <a:gd name="T21" fmla="*/ 2147483647 h 177"/>
              <a:gd name="T22" fmla="*/ 2147483647 w 177"/>
              <a:gd name="T23" fmla="*/ 2147483647 h 177"/>
              <a:gd name="T24" fmla="*/ 2147483647 w 177"/>
              <a:gd name="T25" fmla="*/ 2147483647 h 177"/>
              <a:gd name="T26" fmla="*/ 2147483647 w 177"/>
              <a:gd name="T27" fmla="*/ 2147483647 h 177"/>
              <a:gd name="T28" fmla="*/ 2147483647 w 177"/>
              <a:gd name="T29" fmla="*/ 2147483647 h 177"/>
              <a:gd name="T30" fmla="*/ 2147483647 w 177"/>
              <a:gd name="T31" fmla="*/ 2147483647 h 177"/>
              <a:gd name="T32" fmla="*/ 2147483647 w 177"/>
              <a:gd name="T33" fmla="*/ 2147483647 h 177"/>
              <a:gd name="T34" fmla="*/ 2147483647 w 177"/>
              <a:gd name="T35" fmla="*/ 2147483647 h 177"/>
              <a:gd name="T36" fmla="*/ 0 w 177"/>
              <a:gd name="T37" fmla="*/ 0 h 177"/>
              <a:gd name="T38" fmla="*/ 0 w 177"/>
              <a:gd name="T39" fmla="*/ 0 h 177"/>
              <a:gd name="T40" fmla="*/ 0 w 177"/>
              <a:gd name="T41" fmla="*/ 2147483647 h 1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7"/>
              <a:gd name="T64" fmla="*/ 0 h 177"/>
              <a:gd name="T65" fmla="*/ 177 w 177"/>
              <a:gd name="T66" fmla="*/ 177 h 1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7" h="177">
                <a:moveTo>
                  <a:pt x="0" y="29"/>
                </a:moveTo>
                <a:lnTo>
                  <a:pt x="0" y="29"/>
                </a:lnTo>
                <a:lnTo>
                  <a:pt x="31" y="31"/>
                </a:lnTo>
                <a:lnTo>
                  <a:pt x="58" y="39"/>
                </a:lnTo>
                <a:lnTo>
                  <a:pt x="84" y="53"/>
                </a:lnTo>
                <a:lnTo>
                  <a:pt x="104" y="71"/>
                </a:lnTo>
                <a:lnTo>
                  <a:pt x="123" y="94"/>
                </a:lnTo>
                <a:lnTo>
                  <a:pt x="138" y="119"/>
                </a:lnTo>
                <a:lnTo>
                  <a:pt x="146" y="147"/>
                </a:lnTo>
                <a:lnTo>
                  <a:pt x="148" y="177"/>
                </a:lnTo>
                <a:lnTo>
                  <a:pt x="177" y="177"/>
                </a:lnTo>
                <a:lnTo>
                  <a:pt x="173" y="142"/>
                </a:lnTo>
                <a:lnTo>
                  <a:pt x="162" y="108"/>
                </a:lnTo>
                <a:lnTo>
                  <a:pt x="146" y="79"/>
                </a:lnTo>
                <a:lnTo>
                  <a:pt x="125" y="52"/>
                </a:lnTo>
                <a:lnTo>
                  <a:pt x="98" y="31"/>
                </a:lnTo>
                <a:lnTo>
                  <a:pt x="68" y="14"/>
                </a:lnTo>
                <a:lnTo>
                  <a:pt x="35" y="4"/>
                </a:lnTo>
                <a:lnTo>
                  <a:pt x="0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0" name="Freeform 61"/>
          <p:cNvSpPr>
            <a:spLocks/>
          </p:cNvSpPr>
          <p:nvPr/>
        </p:nvSpPr>
        <p:spPr bwMode="auto">
          <a:xfrm>
            <a:off x="2985558" y="3065463"/>
            <a:ext cx="91150" cy="44450"/>
          </a:xfrm>
          <a:custGeom>
            <a:avLst/>
            <a:gdLst>
              <a:gd name="T0" fmla="*/ 2147483647 w 641"/>
              <a:gd name="T1" fmla="*/ 0 h 339"/>
              <a:gd name="T2" fmla="*/ 2147483647 w 641"/>
              <a:gd name="T3" fmla="*/ 2147483647 h 339"/>
              <a:gd name="T4" fmla="*/ 2147483647 w 641"/>
              <a:gd name="T5" fmla="*/ 2147483647 h 339"/>
              <a:gd name="T6" fmla="*/ 2147483647 w 641"/>
              <a:gd name="T7" fmla="*/ 2147483647 h 339"/>
              <a:gd name="T8" fmla="*/ 2147483647 w 641"/>
              <a:gd name="T9" fmla="*/ 2147483647 h 339"/>
              <a:gd name="T10" fmla="*/ 2147483647 w 641"/>
              <a:gd name="T11" fmla="*/ 2147483647 h 339"/>
              <a:gd name="T12" fmla="*/ 2147483647 w 641"/>
              <a:gd name="T13" fmla="*/ 2147483647 h 339"/>
              <a:gd name="T14" fmla="*/ 2147483647 w 641"/>
              <a:gd name="T15" fmla="*/ 2147483647 h 339"/>
              <a:gd name="T16" fmla="*/ 2147483647 w 641"/>
              <a:gd name="T17" fmla="*/ 2147483647 h 339"/>
              <a:gd name="T18" fmla="*/ 2147483647 w 641"/>
              <a:gd name="T19" fmla="*/ 2147483647 h 339"/>
              <a:gd name="T20" fmla="*/ 2147483647 w 641"/>
              <a:gd name="T21" fmla="*/ 2147483647 h 339"/>
              <a:gd name="T22" fmla="*/ 2147483647 w 641"/>
              <a:gd name="T23" fmla="*/ 2147483647 h 339"/>
              <a:gd name="T24" fmla="*/ 2147483647 w 641"/>
              <a:gd name="T25" fmla="*/ 2147483647 h 339"/>
              <a:gd name="T26" fmla="*/ 2147483647 w 641"/>
              <a:gd name="T27" fmla="*/ 2147483647 h 339"/>
              <a:gd name="T28" fmla="*/ 2147483647 w 641"/>
              <a:gd name="T29" fmla="*/ 2147483647 h 339"/>
              <a:gd name="T30" fmla="*/ 2147483647 w 641"/>
              <a:gd name="T31" fmla="*/ 2147483647 h 339"/>
              <a:gd name="T32" fmla="*/ 2147483647 w 641"/>
              <a:gd name="T33" fmla="*/ 2147483647 h 339"/>
              <a:gd name="T34" fmla="*/ 2147483647 w 641"/>
              <a:gd name="T35" fmla="*/ 2147483647 h 339"/>
              <a:gd name="T36" fmla="*/ 2147483647 w 641"/>
              <a:gd name="T37" fmla="*/ 2147483647 h 339"/>
              <a:gd name="T38" fmla="*/ 2147483647 w 641"/>
              <a:gd name="T39" fmla="*/ 2147483647 h 339"/>
              <a:gd name="T40" fmla="*/ 2147483647 w 641"/>
              <a:gd name="T41" fmla="*/ 2147483647 h 339"/>
              <a:gd name="T42" fmla="*/ 2147483647 w 641"/>
              <a:gd name="T43" fmla="*/ 2147483647 h 339"/>
              <a:gd name="T44" fmla="*/ 2147483647 w 641"/>
              <a:gd name="T45" fmla="*/ 2147483647 h 339"/>
              <a:gd name="T46" fmla="*/ 2147483647 w 641"/>
              <a:gd name="T47" fmla="*/ 2147483647 h 339"/>
              <a:gd name="T48" fmla="*/ 2147483647 w 641"/>
              <a:gd name="T49" fmla="*/ 2147483647 h 339"/>
              <a:gd name="T50" fmla="*/ 2147483647 w 641"/>
              <a:gd name="T51" fmla="*/ 2147483647 h 339"/>
              <a:gd name="T52" fmla="*/ 2147483647 w 641"/>
              <a:gd name="T53" fmla="*/ 2147483647 h 339"/>
              <a:gd name="T54" fmla="*/ 2147483647 w 641"/>
              <a:gd name="T55" fmla="*/ 2147483647 h 339"/>
              <a:gd name="T56" fmla="*/ 2147483647 w 641"/>
              <a:gd name="T57" fmla="*/ 2147483647 h 339"/>
              <a:gd name="T58" fmla="*/ 2147483647 w 641"/>
              <a:gd name="T59" fmla="*/ 2147483647 h 339"/>
              <a:gd name="T60" fmla="*/ 2147483647 w 641"/>
              <a:gd name="T61" fmla="*/ 2147483647 h 339"/>
              <a:gd name="T62" fmla="*/ 2147483647 w 641"/>
              <a:gd name="T63" fmla="*/ 2147483647 h 339"/>
              <a:gd name="T64" fmla="*/ 2147483647 w 641"/>
              <a:gd name="T65" fmla="*/ 2147483647 h 339"/>
              <a:gd name="T66" fmla="*/ 2147483647 w 641"/>
              <a:gd name="T67" fmla="*/ 2147483647 h 339"/>
              <a:gd name="T68" fmla="*/ 2147483647 w 641"/>
              <a:gd name="T69" fmla="*/ 2147483647 h 339"/>
              <a:gd name="T70" fmla="*/ 2147483647 w 641"/>
              <a:gd name="T71" fmla="*/ 2147483647 h 339"/>
              <a:gd name="T72" fmla="*/ 2147483647 w 641"/>
              <a:gd name="T73" fmla="*/ 2147483647 h 339"/>
              <a:gd name="T74" fmla="*/ 2147483647 w 641"/>
              <a:gd name="T75" fmla="*/ 2147483647 h 339"/>
              <a:gd name="T76" fmla="*/ 2147483647 w 641"/>
              <a:gd name="T77" fmla="*/ 2147483647 h 339"/>
              <a:gd name="T78" fmla="*/ 2147483647 w 641"/>
              <a:gd name="T79" fmla="*/ 2147483647 h 339"/>
              <a:gd name="T80" fmla="*/ 2147483647 w 641"/>
              <a:gd name="T81" fmla="*/ 2147483647 h 339"/>
              <a:gd name="T82" fmla="*/ 2147483647 w 641"/>
              <a:gd name="T83" fmla="*/ 2147483647 h 339"/>
              <a:gd name="T84" fmla="*/ 2147483647 w 641"/>
              <a:gd name="T85" fmla="*/ 2147483647 h 339"/>
              <a:gd name="T86" fmla="*/ 2147483647 w 641"/>
              <a:gd name="T87" fmla="*/ 2147483647 h 339"/>
              <a:gd name="T88" fmla="*/ 2147483647 w 641"/>
              <a:gd name="T89" fmla="*/ 2147483647 h 339"/>
              <a:gd name="T90" fmla="*/ 2147483647 w 641"/>
              <a:gd name="T91" fmla="*/ 2147483647 h 339"/>
              <a:gd name="T92" fmla="*/ 2147483647 w 641"/>
              <a:gd name="T93" fmla="*/ 2147483647 h 339"/>
              <a:gd name="T94" fmla="*/ 2147483647 w 641"/>
              <a:gd name="T95" fmla="*/ 2147483647 h 339"/>
              <a:gd name="T96" fmla="*/ 2147483647 w 641"/>
              <a:gd name="T97" fmla="*/ 2147483647 h 339"/>
              <a:gd name="T98" fmla="*/ 2147483647 w 641"/>
              <a:gd name="T99" fmla="*/ 2147483647 h 339"/>
              <a:gd name="T100" fmla="*/ 2147483647 w 641"/>
              <a:gd name="T101" fmla="*/ 2147483647 h 339"/>
              <a:gd name="T102" fmla="*/ 2147483647 w 641"/>
              <a:gd name="T103" fmla="*/ 2147483647 h 339"/>
              <a:gd name="T104" fmla="*/ 2147483647 w 641"/>
              <a:gd name="T105" fmla="*/ 2147483647 h 339"/>
              <a:gd name="T106" fmla="*/ 2147483647 w 641"/>
              <a:gd name="T107" fmla="*/ 2147483647 h 339"/>
              <a:gd name="T108" fmla="*/ 2147483647 w 641"/>
              <a:gd name="T109" fmla="*/ 2147483647 h 339"/>
              <a:gd name="T110" fmla="*/ 0 w 641"/>
              <a:gd name="T111" fmla="*/ 2147483647 h 339"/>
              <a:gd name="T112" fmla="*/ 2147483647 w 641"/>
              <a:gd name="T113" fmla="*/ 2147483647 h 339"/>
              <a:gd name="T114" fmla="*/ 2147483647 w 641"/>
              <a:gd name="T115" fmla="*/ 2147483647 h 339"/>
              <a:gd name="T116" fmla="*/ 2147483647 w 641"/>
              <a:gd name="T117" fmla="*/ 0 h 339"/>
              <a:gd name="T118" fmla="*/ 2147483647 w 641"/>
              <a:gd name="T119" fmla="*/ 0 h 3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1"/>
              <a:gd name="T181" fmla="*/ 0 h 339"/>
              <a:gd name="T182" fmla="*/ 641 w 641"/>
              <a:gd name="T183" fmla="*/ 339 h 3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1" h="339">
                <a:moveTo>
                  <a:pt x="295" y="0"/>
                </a:moveTo>
                <a:lnTo>
                  <a:pt x="503" y="180"/>
                </a:lnTo>
                <a:lnTo>
                  <a:pt x="511" y="182"/>
                </a:lnTo>
                <a:lnTo>
                  <a:pt x="528" y="189"/>
                </a:lnTo>
                <a:lnTo>
                  <a:pt x="554" y="199"/>
                </a:lnTo>
                <a:lnTo>
                  <a:pt x="582" y="211"/>
                </a:lnTo>
                <a:lnTo>
                  <a:pt x="609" y="226"/>
                </a:lnTo>
                <a:lnTo>
                  <a:pt x="630" y="241"/>
                </a:lnTo>
                <a:lnTo>
                  <a:pt x="641" y="257"/>
                </a:lnTo>
                <a:lnTo>
                  <a:pt x="639" y="273"/>
                </a:lnTo>
                <a:lnTo>
                  <a:pt x="633" y="282"/>
                </a:lnTo>
                <a:lnTo>
                  <a:pt x="625" y="289"/>
                </a:lnTo>
                <a:lnTo>
                  <a:pt x="616" y="295"/>
                </a:lnTo>
                <a:lnTo>
                  <a:pt x="606" y="301"/>
                </a:lnTo>
                <a:lnTo>
                  <a:pt x="595" y="307"/>
                </a:lnTo>
                <a:lnTo>
                  <a:pt x="582" y="312"/>
                </a:lnTo>
                <a:lnTo>
                  <a:pt x="569" y="317"/>
                </a:lnTo>
                <a:lnTo>
                  <a:pt x="555" y="321"/>
                </a:lnTo>
                <a:lnTo>
                  <a:pt x="541" y="324"/>
                </a:lnTo>
                <a:lnTo>
                  <a:pt x="526" y="327"/>
                </a:lnTo>
                <a:lnTo>
                  <a:pt x="511" y="330"/>
                </a:lnTo>
                <a:lnTo>
                  <a:pt x="496" y="332"/>
                </a:lnTo>
                <a:lnTo>
                  <a:pt x="481" y="334"/>
                </a:lnTo>
                <a:lnTo>
                  <a:pt x="466" y="337"/>
                </a:lnTo>
                <a:lnTo>
                  <a:pt x="452" y="338"/>
                </a:lnTo>
                <a:lnTo>
                  <a:pt x="438" y="339"/>
                </a:lnTo>
                <a:lnTo>
                  <a:pt x="416" y="339"/>
                </a:lnTo>
                <a:lnTo>
                  <a:pt x="394" y="335"/>
                </a:lnTo>
                <a:lnTo>
                  <a:pt x="371" y="330"/>
                </a:lnTo>
                <a:lnTo>
                  <a:pt x="350" y="323"/>
                </a:lnTo>
                <a:lnTo>
                  <a:pt x="330" y="314"/>
                </a:lnTo>
                <a:lnTo>
                  <a:pt x="310" y="303"/>
                </a:lnTo>
                <a:lnTo>
                  <a:pt x="291" y="292"/>
                </a:lnTo>
                <a:lnTo>
                  <a:pt x="273" y="281"/>
                </a:lnTo>
                <a:lnTo>
                  <a:pt x="256" y="268"/>
                </a:lnTo>
                <a:lnTo>
                  <a:pt x="241" y="257"/>
                </a:lnTo>
                <a:lnTo>
                  <a:pt x="225" y="247"/>
                </a:lnTo>
                <a:lnTo>
                  <a:pt x="212" y="236"/>
                </a:lnTo>
                <a:lnTo>
                  <a:pt x="200" y="228"/>
                </a:lnTo>
                <a:lnTo>
                  <a:pt x="189" y="222"/>
                </a:lnTo>
                <a:lnTo>
                  <a:pt x="180" y="218"/>
                </a:lnTo>
                <a:lnTo>
                  <a:pt x="172" y="217"/>
                </a:lnTo>
                <a:lnTo>
                  <a:pt x="172" y="288"/>
                </a:lnTo>
                <a:lnTo>
                  <a:pt x="168" y="289"/>
                </a:lnTo>
                <a:lnTo>
                  <a:pt x="158" y="290"/>
                </a:lnTo>
                <a:lnTo>
                  <a:pt x="142" y="292"/>
                </a:lnTo>
                <a:lnTo>
                  <a:pt x="123" y="294"/>
                </a:lnTo>
                <a:lnTo>
                  <a:pt x="100" y="296"/>
                </a:lnTo>
                <a:lnTo>
                  <a:pt x="75" y="297"/>
                </a:lnTo>
                <a:lnTo>
                  <a:pt x="51" y="297"/>
                </a:lnTo>
                <a:lnTo>
                  <a:pt x="29" y="295"/>
                </a:lnTo>
                <a:lnTo>
                  <a:pt x="20" y="271"/>
                </a:lnTo>
                <a:lnTo>
                  <a:pt x="13" y="240"/>
                </a:lnTo>
                <a:lnTo>
                  <a:pt x="6" y="203"/>
                </a:lnTo>
                <a:lnTo>
                  <a:pt x="2" y="162"/>
                </a:lnTo>
                <a:lnTo>
                  <a:pt x="0" y="118"/>
                </a:lnTo>
                <a:lnTo>
                  <a:pt x="2" y="76"/>
                </a:lnTo>
                <a:lnTo>
                  <a:pt x="9" y="35"/>
                </a:lnTo>
                <a:lnTo>
                  <a:pt x="22" y="0"/>
                </a:lnTo>
                <a:lnTo>
                  <a:pt x="2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1" name="Freeform 62"/>
          <p:cNvSpPr>
            <a:spLocks/>
          </p:cNvSpPr>
          <p:nvPr/>
        </p:nvSpPr>
        <p:spPr bwMode="auto">
          <a:xfrm>
            <a:off x="3026834" y="3063875"/>
            <a:ext cx="30956" cy="25400"/>
          </a:xfrm>
          <a:custGeom>
            <a:avLst/>
            <a:gdLst>
              <a:gd name="T0" fmla="*/ 2147483647 w 218"/>
              <a:gd name="T1" fmla="*/ 2147483647 h 192"/>
              <a:gd name="T2" fmla="*/ 2147483647 w 218"/>
              <a:gd name="T3" fmla="*/ 2147483647 h 192"/>
              <a:gd name="T4" fmla="*/ 2147483647 w 218"/>
              <a:gd name="T5" fmla="*/ 0 h 192"/>
              <a:gd name="T6" fmla="*/ 0 w 218"/>
              <a:gd name="T7" fmla="*/ 2147483647 h 192"/>
              <a:gd name="T8" fmla="*/ 2147483647 w 218"/>
              <a:gd name="T9" fmla="*/ 2147483647 h 192"/>
              <a:gd name="T10" fmla="*/ 2147483647 w 218"/>
              <a:gd name="T11" fmla="*/ 2147483647 h 192"/>
              <a:gd name="T12" fmla="*/ 2147483647 w 218"/>
              <a:gd name="T13" fmla="*/ 2147483647 h 192"/>
              <a:gd name="T14" fmla="*/ 2147483647 w 218"/>
              <a:gd name="T15" fmla="*/ 2147483647 h 192"/>
              <a:gd name="T16" fmla="*/ 2147483647 w 218"/>
              <a:gd name="T17" fmla="*/ 2147483647 h 192"/>
              <a:gd name="T18" fmla="*/ 2147483647 w 218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"/>
              <a:gd name="T31" fmla="*/ 0 h 192"/>
              <a:gd name="T32" fmla="*/ 218 w 218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" h="192">
                <a:moveTo>
                  <a:pt x="216" y="179"/>
                </a:moveTo>
                <a:lnTo>
                  <a:pt x="218" y="180"/>
                </a:lnTo>
                <a:lnTo>
                  <a:pt x="9" y="0"/>
                </a:lnTo>
                <a:lnTo>
                  <a:pt x="0" y="10"/>
                </a:lnTo>
                <a:lnTo>
                  <a:pt x="209" y="190"/>
                </a:lnTo>
                <a:lnTo>
                  <a:pt x="211" y="192"/>
                </a:lnTo>
                <a:lnTo>
                  <a:pt x="209" y="190"/>
                </a:lnTo>
                <a:lnTo>
                  <a:pt x="210" y="192"/>
                </a:lnTo>
                <a:lnTo>
                  <a:pt x="211" y="192"/>
                </a:lnTo>
                <a:lnTo>
                  <a:pt x="216" y="1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2" name="Freeform 63"/>
          <p:cNvSpPr>
            <a:spLocks/>
          </p:cNvSpPr>
          <p:nvPr/>
        </p:nvSpPr>
        <p:spPr bwMode="auto">
          <a:xfrm>
            <a:off x="3057789" y="3087689"/>
            <a:ext cx="20638" cy="14287"/>
          </a:xfrm>
          <a:custGeom>
            <a:avLst/>
            <a:gdLst>
              <a:gd name="T0" fmla="*/ 2147483647 w 146"/>
              <a:gd name="T1" fmla="*/ 2147483647 h 103"/>
              <a:gd name="T2" fmla="*/ 2147483647 w 146"/>
              <a:gd name="T3" fmla="*/ 2147483647 h 103"/>
              <a:gd name="T4" fmla="*/ 2147483647 w 146"/>
              <a:gd name="T5" fmla="*/ 2147483647 h 103"/>
              <a:gd name="T6" fmla="*/ 2147483647 w 146"/>
              <a:gd name="T7" fmla="*/ 2147483647 h 103"/>
              <a:gd name="T8" fmla="*/ 2147483647 w 146"/>
              <a:gd name="T9" fmla="*/ 2147483647 h 103"/>
              <a:gd name="T10" fmla="*/ 2147483647 w 146"/>
              <a:gd name="T11" fmla="*/ 2147483647 h 103"/>
              <a:gd name="T12" fmla="*/ 2147483647 w 146"/>
              <a:gd name="T13" fmla="*/ 2147483647 h 103"/>
              <a:gd name="T14" fmla="*/ 2147483647 w 146"/>
              <a:gd name="T15" fmla="*/ 2147483647 h 103"/>
              <a:gd name="T16" fmla="*/ 2147483647 w 146"/>
              <a:gd name="T17" fmla="*/ 2147483647 h 103"/>
              <a:gd name="T18" fmla="*/ 2147483647 w 146"/>
              <a:gd name="T19" fmla="*/ 0 h 103"/>
              <a:gd name="T20" fmla="*/ 0 w 146"/>
              <a:gd name="T21" fmla="*/ 2147483647 h 103"/>
              <a:gd name="T22" fmla="*/ 2147483647 w 146"/>
              <a:gd name="T23" fmla="*/ 2147483647 h 103"/>
              <a:gd name="T24" fmla="*/ 2147483647 w 146"/>
              <a:gd name="T25" fmla="*/ 2147483647 h 103"/>
              <a:gd name="T26" fmla="*/ 2147483647 w 146"/>
              <a:gd name="T27" fmla="*/ 2147483647 h 103"/>
              <a:gd name="T28" fmla="*/ 2147483647 w 146"/>
              <a:gd name="T29" fmla="*/ 2147483647 h 103"/>
              <a:gd name="T30" fmla="*/ 2147483647 w 146"/>
              <a:gd name="T31" fmla="*/ 2147483647 h 103"/>
              <a:gd name="T32" fmla="*/ 2147483647 w 146"/>
              <a:gd name="T33" fmla="*/ 2147483647 h 103"/>
              <a:gd name="T34" fmla="*/ 2147483647 w 146"/>
              <a:gd name="T35" fmla="*/ 2147483647 h 103"/>
              <a:gd name="T36" fmla="*/ 2147483647 w 146"/>
              <a:gd name="T37" fmla="*/ 2147483647 h 103"/>
              <a:gd name="T38" fmla="*/ 2147483647 w 146"/>
              <a:gd name="T39" fmla="*/ 2147483647 h 103"/>
              <a:gd name="T40" fmla="*/ 2147483647 w 146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6"/>
              <a:gd name="T64" fmla="*/ 0 h 103"/>
              <a:gd name="T65" fmla="*/ 146 w 146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6" h="103">
                <a:moveTo>
                  <a:pt x="143" y="103"/>
                </a:moveTo>
                <a:lnTo>
                  <a:pt x="143" y="103"/>
                </a:lnTo>
                <a:lnTo>
                  <a:pt x="146" y="82"/>
                </a:lnTo>
                <a:lnTo>
                  <a:pt x="133" y="62"/>
                </a:lnTo>
                <a:lnTo>
                  <a:pt x="111" y="47"/>
                </a:lnTo>
                <a:lnTo>
                  <a:pt x="84" y="31"/>
                </a:lnTo>
                <a:lnTo>
                  <a:pt x="55" y="19"/>
                </a:lnTo>
                <a:lnTo>
                  <a:pt x="29" y="8"/>
                </a:lnTo>
                <a:lnTo>
                  <a:pt x="12" y="2"/>
                </a:lnTo>
                <a:lnTo>
                  <a:pt x="5" y="0"/>
                </a:lnTo>
                <a:lnTo>
                  <a:pt x="0" y="13"/>
                </a:lnTo>
                <a:lnTo>
                  <a:pt x="8" y="15"/>
                </a:lnTo>
                <a:lnTo>
                  <a:pt x="25" y="21"/>
                </a:lnTo>
                <a:lnTo>
                  <a:pt x="51" y="31"/>
                </a:lnTo>
                <a:lnTo>
                  <a:pt x="78" y="44"/>
                </a:lnTo>
                <a:lnTo>
                  <a:pt x="105" y="57"/>
                </a:lnTo>
                <a:lnTo>
                  <a:pt x="125" y="73"/>
                </a:lnTo>
                <a:lnTo>
                  <a:pt x="134" y="84"/>
                </a:lnTo>
                <a:lnTo>
                  <a:pt x="133" y="96"/>
                </a:lnTo>
                <a:lnTo>
                  <a:pt x="143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3" name="Freeform 64"/>
          <p:cNvSpPr>
            <a:spLocks/>
          </p:cNvSpPr>
          <p:nvPr/>
        </p:nvSpPr>
        <p:spPr bwMode="auto">
          <a:xfrm>
            <a:off x="3047471" y="3100388"/>
            <a:ext cx="29237" cy="11112"/>
          </a:xfrm>
          <a:custGeom>
            <a:avLst/>
            <a:gdLst>
              <a:gd name="T0" fmla="*/ 0 w 206"/>
              <a:gd name="T1" fmla="*/ 2147483647 h 75"/>
              <a:gd name="T2" fmla="*/ 0 w 206"/>
              <a:gd name="T3" fmla="*/ 2147483647 h 75"/>
              <a:gd name="T4" fmla="*/ 2147483647 w 206"/>
              <a:gd name="T5" fmla="*/ 2147483647 h 75"/>
              <a:gd name="T6" fmla="*/ 2147483647 w 206"/>
              <a:gd name="T7" fmla="*/ 2147483647 h 75"/>
              <a:gd name="T8" fmla="*/ 2147483647 w 206"/>
              <a:gd name="T9" fmla="*/ 2147483647 h 75"/>
              <a:gd name="T10" fmla="*/ 2147483647 w 206"/>
              <a:gd name="T11" fmla="*/ 2147483647 h 75"/>
              <a:gd name="T12" fmla="*/ 2147483647 w 206"/>
              <a:gd name="T13" fmla="*/ 2147483647 h 75"/>
              <a:gd name="T14" fmla="*/ 2147483647 w 206"/>
              <a:gd name="T15" fmla="*/ 2147483647 h 75"/>
              <a:gd name="T16" fmla="*/ 2147483647 w 206"/>
              <a:gd name="T17" fmla="*/ 2147483647 h 75"/>
              <a:gd name="T18" fmla="*/ 2147483647 w 206"/>
              <a:gd name="T19" fmla="*/ 2147483647 h 75"/>
              <a:gd name="T20" fmla="*/ 2147483647 w 206"/>
              <a:gd name="T21" fmla="*/ 2147483647 h 75"/>
              <a:gd name="T22" fmla="*/ 2147483647 w 206"/>
              <a:gd name="T23" fmla="*/ 2147483647 h 75"/>
              <a:gd name="T24" fmla="*/ 2147483647 w 206"/>
              <a:gd name="T25" fmla="*/ 2147483647 h 75"/>
              <a:gd name="T26" fmla="*/ 2147483647 w 206"/>
              <a:gd name="T27" fmla="*/ 2147483647 h 75"/>
              <a:gd name="T28" fmla="*/ 2147483647 w 206"/>
              <a:gd name="T29" fmla="*/ 2147483647 h 75"/>
              <a:gd name="T30" fmla="*/ 2147483647 w 206"/>
              <a:gd name="T31" fmla="*/ 2147483647 h 75"/>
              <a:gd name="T32" fmla="*/ 2147483647 w 206"/>
              <a:gd name="T33" fmla="*/ 2147483647 h 75"/>
              <a:gd name="T34" fmla="*/ 2147483647 w 206"/>
              <a:gd name="T35" fmla="*/ 2147483647 h 75"/>
              <a:gd name="T36" fmla="*/ 2147483647 w 206"/>
              <a:gd name="T37" fmla="*/ 0 h 75"/>
              <a:gd name="T38" fmla="*/ 2147483647 w 206"/>
              <a:gd name="T39" fmla="*/ 2147483647 h 75"/>
              <a:gd name="T40" fmla="*/ 2147483647 w 206"/>
              <a:gd name="T41" fmla="*/ 2147483647 h 75"/>
              <a:gd name="T42" fmla="*/ 2147483647 w 206"/>
              <a:gd name="T43" fmla="*/ 2147483647 h 75"/>
              <a:gd name="T44" fmla="*/ 2147483647 w 206"/>
              <a:gd name="T45" fmla="*/ 2147483647 h 75"/>
              <a:gd name="T46" fmla="*/ 2147483647 w 206"/>
              <a:gd name="T47" fmla="*/ 2147483647 h 75"/>
              <a:gd name="T48" fmla="*/ 2147483647 w 206"/>
              <a:gd name="T49" fmla="*/ 2147483647 h 75"/>
              <a:gd name="T50" fmla="*/ 2147483647 w 206"/>
              <a:gd name="T51" fmla="*/ 2147483647 h 75"/>
              <a:gd name="T52" fmla="*/ 2147483647 w 206"/>
              <a:gd name="T53" fmla="*/ 2147483647 h 75"/>
              <a:gd name="T54" fmla="*/ 2147483647 w 206"/>
              <a:gd name="T55" fmla="*/ 2147483647 h 75"/>
              <a:gd name="T56" fmla="*/ 2147483647 w 206"/>
              <a:gd name="T57" fmla="*/ 2147483647 h 75"/>
              <a:gd name="T58" fmla="*/ 2147483647 w 206"/>
              <a:gd name="T59" fmla="*/ 2147483647 h 75"/>
              <a:gd name="T60" fmla="*/ 2147483647 w 206"/>
              <a:gd name="T61" fmla="*/ 2147483647 h 75"/>
              <a:gd name="T62" fmla="*/ 2147483647 w 206"/>
              <a:gd name="T63" fmla="*/ 2147483647 h 75"/>
              <a:gd name="T64" fmla="*/ 2147483647 w 206"/>
              <a:gd name="T65" fmla="*/ 2147483647 h 75"/>
              <a:gd name="T66" fmla="*/ 2147483647 w 206"/>
              <a:gd name="T67" fmla="*/ 2147483647 h 75"/>
              <a:gd name="T68" fmla="*/ 0 w 206"/>
              <a:gd name="T69" fmla="*/ 2147483647 h 75"/>
              <a:gd name="T70" fmla="*/ 0 w 206"/>
              <a:gd name="T71" fmla="*/ 2147483647 h 75"/>
              <a:gd name="T72" fmla="*/ 0 w 206"/>
              <a:gd name="T73" fmla="*/ 2147483647 h 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6"/>
              <a:gd name="T112" fmla="*/ 0 h 75"/>
              <a:gd name="T113" fmla="*/ 206 w 206"/>
              <a:gd name="T114" fmla="*/ 75 h 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6" h="75">
                <a:moveTo>
                  <a:pt x="0" y="75"/>
                </a:moveTo>
                <a:lnTo>
                  <a:pt x="0" y="75"/>
                </a:lnTo>
                <a:lnTo>
                  <a:pt x="14" y="74"/>
                </a:lnTo>
                <a:lnTo>
                  <a:pt x="28" y="73"/>
                </a:lnTo>
                <a:lnTo>
                  <a:pt x="43" y="71"/>
                </a:lnTo>
                <a:lnTo>
                  <a:pt x="58" y="69"/>
                </a:lnTo>
                <a:lnTo>
                  <a:pt x="74" y="67"/>
                </a:lnTo>
                <a:lnTo>
                  <a:pt x="89" y="63"/>
                </a:lnTo>
                <a:lnTo>
                  <a:pt x="104" y="60"/>
                </a:lnTo>
                <a:lnTo>
                  <a:pt x="118" y="57"/>
                </a:lnTo>
                <a:lnTo>
                  <a:pt x="133" y="53"/>
                </a:lnTo>
                <a:lnTo>
                  <a:pt x="146" y="48"/>
                </a:lnTo>
                <a:lnTo>
                  <a:pt x="159" y="43"/>
                </a:lnTo>
                <a:lnTo>
                  <a:pt x="171" y="38"/>
                </a:lnTo>
                <a:lnTo>
                  <a:pt x="181" y="30"/>
                </a:lnTo>
                <a:lnTo>
                  <a:pt x="191" y="24"/>
                </a:lnTo>
                <a:lnTo>
                  <a:pt x="200" y="16"/>
                </a:lnTo>
                <a:lnTo>
                  <a:pt x="206" y="7"/>
                </a:lnTo>
                <a:lnTo>
                  <a:pt x="196" y="0"/>
                </a:lnTo>
                <a:lnTo>
                  <a:pt x="190" y="8"/>
                </a:lnTo>
                <a:lnTo>
                  <a:pt x="182" y="14"/>
                </a:lnTo>
                <a:lnTo>
                  <a:pt x="175" y="20"/>
                </a:lnTo>
                <a:lnTo>
                  <a:pt x="165" y="25"/>
                </a:lnTo>
                <a:lnTo>
                  <a:pt x="154" y="30"/>
                </a:lnTo>
                <a:lnTo>
                  <a:pt x="142" y="35"/>
                </a:lnTo>
                <a:lnTo>
                  <a:pt x="129" y="41"/>
                </a:lnTo>
                <a:lnTo>
                  <a:pt x="116" y="45"/>
                </a:lnTo>
                <a:lnTo>
                  <a:pt x="102" y="48"/>
                </a:lnTo>
                <a:lnTo>
                  <a:pt x="87" y="51"/>
                </a:lnTo>
                <a:lnTo>
                  <a:pt x="72" y="54"/>
                </a:lnTo>
                <a:lnTo>
                  <a:pt x="58" y="56"/>
                </a:lnTo>
                <a:lnTo>
                  <a:pt x="43" y="58"/>
                </a:lnTo>
                <a:lnTo>
                  <a:pt x="28" y="60"/>
                </a:lnTo>
                <a:lnTo>
                  <a:pt x="14" y="61"/>
                </a:lnTo>
                <a:lnTo>
                  <a:pt x="0" y="62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4" name="Freeform 65"/>
          <p:cNvSpPr>
            <a:spLocks/>
          </p:cNvSpPr>
          <p:nvPr/>
        </p:nvSpPr>
        <p:spPr bwMode="auto">
          <a:xfrm>
            <a:off x="3009636" y="3092450"/>
            <a:ext cx="37835" cy="19050"/>
          </a:xfrm>
          <a:custGeom>
            <a:avLst/>
            <a:gdLst>
              <a:gd name="T0" fmla="*/ 2147483647 w 273"/>
              <a:gd name="T1" fmla="*/ 2147483647 h 136"/>
              <a:gd name="T2" fmla="*/ 2147483647 w 273"/>
              <a:gd name="T3" fmla="*/ 2147483647 h 136"/>
              <a:gd name="T4" fmla="*/ 2147483647 w 273"/>
              <a:gd name="T5" fmla="*/ 2147483647 h 136"/>
              <a:gd name="T6" fmla="*/ 2147483647 w 273"/>
              <a:gd name="T7" fmla="*/ 2147483647 h 136"/>
              <a:gd name="T8" fmla="*/ 2147483647 w 273"/>
              <a:gd name="T9" fmla="*/ 2147483647 h 136"/>
              <a:gd name="T10" fmla="*/ 2147483647 w 273"/>
              <a:gd name="T11" fmla="*/ 2147483647 h 136"/>
              <a:gd name="T12" fmla="*/ 2147483647 w 273"/>
              <a:gd name="T13" fmla="*/ 2147483647 h 136"/>
              <a:gd name="T14" fmla="*/ 2147483647 w 273"/>
              <a:gd name="T15" fmla="*/ 2147483647 h 136"/>
              <a:gd name="T16" fmla="*/ 2147483647 w 273"/>
              <a:gd name="T17" fmla="*/ 2147483647 h 136"/>
              <a:gd name="T18" fmla="*/ 2147483647 w 273"/>
              <a:gd name="T19" fmla="*/ 2147483647 h 136"/>
              <a:gd name="T20" fmla="*/ 2147483647 w 273"/>
              <a:gd name="T21" fmla="*/ 2147483647 h 136"/>
              <a:gd name="T22" fmla="*/ 2147483647 w 273"/>
              <a:gd name="T23" fmla="*/ 2147483647 h 136"/>
              <a:gd name="T24" fmla="*/ 2147483647 w 273"/>
              <a:gd name="T25" fmla="*/ 2147483647 h 136"/>
              <a:gd name="T26" fmla="*/ 2147483647 w 273"/>
              <a:gd name="T27" fmla="*/ 2147483647 h 136"/>
              <a:gd name="T28" fmla="*/ 2147483647 w 273"/>
              <a:gd name="T29" fmla="*/ 2147483647 h 136"/>
              <a:gd name="T30" fmla="*/ 2147483647 w 273"/>
              <a:gd name="T31" fmla="*/ 2147483647 h 136"/>
              <a:gd name="T32" fmla="*/ 2147483647 w 273"/>
              <a:gd name="T33" fmla="*/ 2147483647 h 136"/>
              <a:gd name="T34" fmla="*/ 2147483647 w 273"/>
              <a:gd name="T35" fmla="*/ 2147483647 h 136"/>
              <a:gd name="T36" fmla="*/ 2147483647 w 273"/>
              <a:gd name="T37" fmla="*/ 2147483647 h 136"/>
              <a:gd name="T38" fmla="*/ 2147483647 w 273"/>
              <a:gd name="T39" fmla="*/ 2147483647 h 136"/>
              <a:gd name="T40" fmla="*/ 2147483647 w 273"/>
              <a:gd name="T41" fmla="*/ 2147483647 h 136"/>
              <a:gd name="T42" fmla="*/ 2147483647 w 273"/>
              <a:gd name="T43" fmla="*/ 2147483647 h 136"/>
              <a:gd name="T44" fmla="*/ 2147483647 w 273"/>
              <a:gd name="T45" fmla="*/ 2147483647 h 136"/>
              <a:gd name="T46" fmla="*/ 2147483647 w 273"/>
              <a:gd name="T47" fmla="*/ 2147483647 h 136"/>
              <a:gd name="T48" fmla="*/ 2147483647 w 273"/>
              <a:gd name="T49" fmla="*/ 2147483647 h 136"/>
              <a:gd name="T50" fmla="*/ 2147483647 w 273"/>
              <a:gd name="T51" fmla="*/ 2147483647 h 136"/>
              <a:gd name="T52" fmla="*/ 2147483647 w 273"/>
              <a:gd name="T53" fmla="*/ 2147483647 h 136"/>
              <a:gd name="T54" fmla="*/ 2147483647 w 273"/>
              <a:gd name="T55" fmla="*/ 2147483647 h 136"/>
              <a:gd name="T56" fmla="*/ 2147483647 w 273"/>
              <a:gd name="T57" fmla="*/ 2147483647 h 136"/>
              <a:gd name="T58" fmla="*/ 2147483647 w 273"/>
              <a:gd name="T59" fmla="*/ 2147483647 h 136"/>
              <a:gd name="T60" fmla="*/ 2147483647 w 273"/>
              <a:gd name="T61" fmla="*/ 2147483647 h 136"/>
              <a:gd name="T62" fmla="*/ 2147483647 w 273"/>
              <a:gd name="T63" fmla="*/ 2147483647 h 136"/>
              <a:gd name="T64" fmla="*/ 2147483647 w 273"/>
              <a:gd name="T65" fmla="*/ 2147483647 h 136"/>
              <a:gd name="T66" fmla="*/ 2147483647 w 273"/>
              <a:gd name="T67" fmla="*/ 2147483647 h 136"/>
              <a:gd name="T68" fmla="*/ 2147483647 w 273"/>
              <a:gd name="T69" fmla="*/ 0 h 136"/>
              <a:gd name="T70" fmla="*/ 0 w 273"/>
              <a:gd name="T71" fmla="*/ 2147483647 h 136"/>
              <a:gd name="T72" fmla="*/ 2147483647 w 273"/>
              <a:gd name="T73" fmla="*/ 0 h 136"/>
              <a:gd name="T74" fmla="*/ 0 w 273"/>
              <a:gd name="T75" fmla="*/ 0 h 136"/>
              <a:gd name="T76" fmla="*/ 0 w 273"/>
              <a:gd name="T77" fmla="*/ 2147483647 h 136"/>
              <a:gd name="T78" fmla="*/ 2147483647 w 273"/>
              <a:gd name="T79" fmla="*/ 2147483647 h 1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3"/>
              <a:gd name="T121" fmla="*/ 0 h 136"/>
              <a:gd name="T122" fmla="*/ 273 w 273"/>
              <a:gd name="T123" fmla="*/ 136 h 1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3" h="136">
                <a:moveTo>
                  <a:pt x="15" y="8"/>
                </a:moveTo>
                <a:lnTo>
                  <a:pt x="7" y="15"/>
                </a:lnTo>
                <a:lnTo>
                  <a:pt x="13" y="15"/>
                </a:lnTo>
                <a:lnTo>
                  <a:pt x="21" y="19"/>
                </a:lnTo>
                <a:lnTo>
                  <a:pt x="32" y="24"/>
                </a:lnTo>
                <a:lnTo>
                  <a:pt x="43" y="32"/>
                </a:lnTo>
                <a:lnTo>
                  <a:pt x="56" y="43"/>
                </a:lnTo>
                <a:lnTo>
                  <a:pt x="73" y="53"/>
                </a:lnTo>
                <a:lnTo>
                  <a:pt x="87" y="64"/>
                </a:lnTo>
                <a:lnTo>
                  <a:pt x="105" y="77"/>
                </a:lnTo>
                <a:lnTo>
                  <a:pt x="123" y="88"/>
                </a:lnTo>
                <a:lnTo>
                  <a:pt x="142" y="101"/>
                </a:lnTo>
                <a:lnTo>
                  <a:pt x="162" y="111"/>
                </a:lnTo>
                <a:lnTo>
                  <a:pt x="183" y="120"/>
                </a:lnTo>
                <a:lnTo>
                  <a:pt x="205" y="128"/>
                </a:lnTo>
                <a:lnTo>
                  <a:pt x="228" y="133"/>
                </a:lnTo>
                <a:lnTo>
                  <a:pt x="251" y="136"/>
                </a:lnTo>
                <a:lnTo>
                  <a:pt x="273" y="136"/>
                </a:lnTo>
                <a:lnTo>
                  <a:pt x="273" y="123"/>
                </a:lnTo>
                <a:lnTo>
                  <a:pt x="251" y="123"/>
                </a:lnTo>
                <a:lnTo>
                  <a:pt x="230" y="120"/>
                </a:lnTo>
                <a:lnTo>
                  <a:pt x="207" y="115"/>
                </a:lnTo>
                <a:lnTo>
                  <a:pt x="187" y="108"/>
                </a:lnTo>
                <a:lnTo>
                  <a:pt x="168" y="99"/>
                </a:lnTo>
                <a:lnTo>
                  <a:pt x="148" y="88"/>
                </a:lnTo>
                <a:lnTo>
                  <a:pt x="130" y="78"/>
                </a:lnTo>
                <a:lnTo>
                  <a:pt x="111" y="66"/>
                </a:lnTo>
                <a:lnTo>
                  <a:pt x="95" y="54"/>
                </a:lnTo>
                <a:lnTo>
                  <a:pt x="79" y="43"/>
                </a:lnTo>
                <a:lnTo>
                  <a:pt x="64" y="32"/>
                </a:lnTo>
                <a:lnTo>
                  <a:pt x="51" y="22"/>
                </a:lnTo>
                <a:lnTo>
                  <a:pt x="38" y="14"/>
                </a:lnTo>
                <a:lnTo>
                  <a:pt x="27" y="6"/>
                </a:lnTo>
                <a:lnTo>
                  <a:pt x="17" y="2"/>
                </a:lnTo>
                <a:lnTo>
                  <a:pt x="7" y="0"/>
                </a:lnTo>
                <a:lnTo>
                  <a:pt x="0" y="8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15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5" name="Freeform 66"/>
          <p:cNvSpPr>
            <a:spLocks/>
          </p:cNvSpPr>
          <p:nvPr/>
        </p:nvSpPr>
        <p:spPr bwMode="auto">
          <a:xfrm>
            <a:off x="3009636" y="3094039"/>
            <a:ext cx="1720" cy="9525"/>
          </a:xfrm>
          <a:custGeom>
            <a:avLst/>
            <a:gdLst>
              <a:gd name="T0" fmla="*/ 2147483647 w 15"/>
              <a:gd name="T1" fmla="*/ 2147483647 h 77"/>
              <a:gd name="T2" fmla="*/ 2147483647 w 15"/>
              <a:gd name="T3" fmla="*/ 2147483647 h 77"/>
              <a:gd name="T4" fmla="*/ 2147483647 w 15"/>
              <a:gd name="T5" fmla="*/ 0 h 77"/>
              <a:gd name="T6" fmla="*/ 0 w 15"/>
              <a:gd name="T7" fmla="*/ 0 h 77"/>
              <a:gd name="T8" fmla="*/ 0 w 15"/>
              <a:gd name="T9" fmla="*/ 2147483647 h 77"/>
              <a:gd name="T10" fmla="*/ 2147483647 w 15"/>
              <a:gd name="T11" fmla="*/ 2147483647 h 77"/>
              <a:gd name="T12" fmla="*/ 2147483647 w 15"/>
              <a:gd name="T13" fmla="*/ 2147483647 h 77"/>
              <a:gd name="T14" fmla="*/ 2147483647 w 15"/>
              <a:gd name="T15" fmla="*/ 2147483647 h 77"/>
              <a:gd name="T16" fmla="*/ 2147483647 w 15"/>
              <a:gd name="T17" fmla="*/ 2147483647 h 77"/>
              <a:gd name="T18" fmla="*/ 2147483647 w 15"/>
              <a:gd name="T19" fmla="*/ 2147483647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7"/>
              <a:gd name="T32" fmla="*/ 15 w 15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7">
                <a:moveTo>
                  <a:pt x="8" y="77"/>
                </a:moveTo>
                <a:lnTo>
                  <a:pt x="15" y="71"/>
                </a:lnTo>
                <a:lnTo>
                  <a:pt x="15" y="0"/>
                </a:lnTo>
                <a:lnTo>
                  <a:pt x="0" y="0"/>
                </a:lnTo>
                <a:lnTo>
                  <a:pt x="0" y="71"/>
                </a:lnTo>
                <a:lnTo>
                  <a:pt x="6" y="65"/>
                </a:lnTo>
                <a:lnTo>
                  <a:pt x="8" y="77"/>
                </a:lnTo>
                <a:lnTo>
                  <a:pt x="15" y="76"/>
                </a:lnTo>
                <a:lnTo>
                  <a:pt x="15" y="71"/>
                </a:lnTo>
                <a:lnTo>
                  <a:pt x="8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6" name="Freeform 67"/>
          <p:cNvSpPr>
            <a:spLocks/>
          </p:cNvSpPr>
          <p:nvPr/>
        </p:nvSpPr>
        <p:spPr bwMode="auto">
          <a:xfrm>
            <a:off x="2988998" y="3101976"/>
            <a:ext cx="20638" cy="3175"/>
          </a:xfrm>
          <a:custGeom>
            <a:avLst/>
            <a:gdLst>
              <a:gd name="T0" fmla="*/ 0 w 151"/>
              <a:gd name="T1" fmla="*/ 2147483647 h 22"/>
              <a:gd name="T2" fmla="*/ 2147483647 w 151"/>
              <a:gd name="T3" fmla="*/ 2147483647 h 22"/>
              <a:gd name="T4" fmla="*/ 2147483647 w 151"/>
              <a:gd name="T5" fmla="*/ 2147483647 h 22"/>
              <a:gd name="T6" fmla="*/ 2147483647 w 151"/>
              <a:gd name="T7" fmla="*/ 2147483647 h 22"/>
              <a:gd name="T8" fmla="*/ 2147483647 w 151"/>
              <a:gd name="T9" fmla="*/ 2147483647 h 22"/>
              <a:gd name="T10" fmla="*/ 2147483647 w 151"/>
              <a:gd name="T11" fmla="*/ 2147483647 h 22"/>
              <a:gd name="T12" fmla="*/ 2147483647 w 151"/>
              <a:gd name="T13" fmla="*/ 2147483647 h 22"/>
              <a:gd name="T14" fmla="*/ 2147483647 w 151"/>
              <a:gd name="T15" fmla="*/ 2147483647 h 22"/>
              <a:gd name="T16" fmla="*/ 2147483647 w 151"/>
              <a:gd name="T17" fmla="*/ 2147483647 h 22"/>
              <a:gd name="T18" fmla="*/ 2147483647 w 151"/>
              <a:gd name="T19" fmla="*/ 2147483647 h 22"/>
              <a:gd name="T20" fmla="*/ 2147483647 w 151"/>
              <a:gd name="T21" fmla="*/ 0 h 22"/>
              <a:gd name="T22" fmla="*/ 2147483647 w 151"/>
              <a:gd name="T23" fmla="*/ 2147483647 h 22"/>
              <a:gd name="T24" fmla="*/ 2147483647 w 151"/>
              <a:gd name="T25" fmla="*/ 2147483647 h 22"/>
              <a:gd name="T26" fmla="*/ 2147483647 w 151"/>
              <a:gd name="T27" fmla="*/ 2147483647 h 22"/>
              <a:gd name="T28" fmla="*/ 2147483647 w 151"/>
              <a:gd name="T29" fmla="*/ 2147483647 h 22"/>
              <a:gd name="T30" fmla="*/ 2147483647 w 151"/>
              <a:gd name="T31" fmla="*/ 2147483647 h 22"/>
              <a:gd name="T32" fmla="*/ 2147483647 w 151"/>
              <a:gd name="T33" fmla="*/ 2147483647 h 22"/>
              <a:gd name="T34" fmla="*/ 2147483647 w 151"/>
              <a:gd name="T35" fmla="*/ 2147483647 h 22"/>
              <a:gd name="T36" fmla="*/ 2147483647 w 151"/>
              <a:gd name="T37" fmla="*/ 2147483647 h 22"/>
              <a:gd name="T38" fmla="*/ 2147483647 w 151"/>
              <a:gd name="T39" fmla="*/ 2147483647 h 22"/>
              <a:gd name="T40" fmla="*/ 0 w 151"/>
              <a:gd name="T41" fmla="*/ 2147483647 h 22"/>
              <a:gd name="T42" fmla="*/ 2147483647 w 151"/>
              <a:gd name="T43" fmla="*/ 2147483647 h 22"/>
              <a:gd name="T44" fmla="*/ 2147483647 w 151"/>
              <a:gd name="T45" fmla="*/ 2147483647 h 22"/>
              <a:gd name="T46" fmla="*/ 0 w 151"/>
              <a:gd name="T47" fmla="*/ 2147483647 h 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"/>
              <a:gd name="T73" fmla="*/ 0 h 22"/>
              <a:gd name="T74" fmla="*/ 151 w 151"/>
              <a:gd name="T75" fmla="*/ 22 h 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" h="22">
                <a:moveTo>
                  <a:pt x="0" y="15"/>
                </a:moveTo>
                <a:lnTo>
                  <a:pt x="7" y="19"/>
                </a:lnTo>
                <a:lnTo>
                  <a:pt x="29" y="21"/>
                </a:lnTo>
                <a:lnTo>
                  <a:pt x="53" y="22"/>
                </a:lnTo>
                <a:lnTo>
                  <a:pt x="78" y="20"/>
                </a:lnTo>
                <a:lnTo>
                  <a:pt x="101" y="18"/>
                </a:lnTo>
                <a:lnTo>
                  <a:pt x="120" y="16"/>
                </a:lnTo>
                <a:lnTo>
                  <a:pt x="136" y="14"/>
                </a:lnTo>
                <a:lnTo>
                  <a:pt x="146" y="13"/>
                </a:lnTo>
                <a:lnTo>
                  <a:pt x="151" y="12"/>
                </a:lnTo>
                <a:lnTo>
                  <a:pt x="149" y="0"/>
                </a:lnTo>
                <a:lnTo>
                  <a:pt x="146" y="1"/>
                </a:lnTo>
                <a:lnTo>
                  <a:pt x="136" y="2"/>
                </a:lnTo>
                <a:lnTo>
                  <a:pt x="120" y="4"/>
                </a:lnTo>
                <a:lnTo>
                  <a:pt x="101" y="6"/>
                </a:lnTo>
                <a:lnTo>
                  <a:pt x="78" y="8"/>
                </a:lnTo>
                <a:lnTo>
                  <a:pt x="53" y="8"/>
                </a:lnTo>
                <a:lnTo>
                  <a:pt x="29" y="9"/>
                </a:lnTo>
                <a:lnTo>
                  <a:pt x="7" y="7"/>
                </a:lnTo>
                <a:lnTo>
                  <a:pt x="13" y="11"/>
                </a:lnTo>
                <a:lnTo>
                  <a:pt x="0" y="15"/>
                </a:lnTo>
                <a:lnTo>
                  <a:pt x="3" y="19"/>
                </a:lnTo>
                <a:lnTo>
                  <a:pt x="7" y="19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7" name="Freeform 68"/>
          <p:cNvSpPr>
            <a:spLocks/>
          </p:cNvSpPr>
          <p:nvPr/>
        </p:nvSpPr>
        <p:spPr bwMode="auto">
          <a:xfrm>
            <a:off x="2983839" y="3063876"/>
            <a:ext cx="6879" cy="41275"/>
          </a:xfrm>
          <a:custGeom>
            <a:avLst/>
            <a:gdLst>
              <a:gd name="T0" fmla="*/ 2147483647 w 43"/>
              <a:gd name="T1" fmla="*/ 0 h 304"/>
              <a:gd name="T2" fmla="*/ 2147483647 w 43"/>
              <a:gd name="T3" fmla="*/ 2147483647 h 304"/>
              <a:gd name="T4" fmla="*/ 2147483647 w 43"/>
              <a:gd name="T5" fmla="*/ 2147483647 h 304"/>
              <a:gd name="T6" fmla="*/ 2147483647 w 43"/>
              <a:gd name="T7" fmla="*/ 2147483647 h 304"/>
              <a:gd name="T8" fmla="*/ 0 w 43"/>
              <a:gd name="T9" fmla="*/ 2147483647 h 304"/>
              <a:gd name="T10" fmla="*/ 2147483647 w 43"/>
              <a:gd name="T11" fmla="*/ 2147483647 h 304"/>
              <a:gd name="T12" fmla="*/ 2147483647 w 43"/>
              <a:gd name="T13" fmla="*/ 2147483647 h 304"/>
              <a:gd name="T14" fmla="*/ 2147483647 w 43"/>
              <a:gd name="T15" fmla="*/ 2147483647 h 304"/>
              <a:gd name="T16" fmla="*/ 2147483647 w 43"/>
              <a:gd name="T17" fmla="*/ 2147483647 h 304"/>
              <a:gd name="T18" fmla="*/ 2147483647 w 43"/>
              <a:gd name="T19" fmla="*/ 2147483647 h 304"/>
              <a:gd name="T20" fmla="*/ 2147483647 w 43"/>
              <a:gd name="T21" fmla="*/ 2147483647 h 304"/>
              <a:gd name="T22" fmla="*/ 2147483647 w 43"/>
              <a:gd name="T23" fmla="*/ 2147483647 h 304"/>
              <a:gd name="T24" fmla="*/ 2147483647 w 43"/>
              <a:gd name="T25" fmla="*/ 2147483647 h 304"/>
              <a:gd name="T26" fmla="*/ 2147483647 w 43"/>
              <a:gd name="T27" fmla="*/ 2147483647 h 304"/>
              <a:gd name="T28" fmla="*/ 2147483647 w 43"/>
              <a:gd name="T29" fmla="*/ 2147483647 h 304"/>
              <a:gd name="T30" fmla="*/ 2147483647 w 43"/>
              <a:gd name="T31" fmla="*/ 2147483647 h 304"/>
              <a:gd name="T32" fmla="*/ 2147483647 w 43"/>
              <a:gd name="T33" fmla="*/ 2147483647 h 304"/>
              <a:gd name="T34" fmla="*/ 2147483647 w 43"/>
              <a:gd name="T35" fmla="*/ 2147483647 h 304"/>
              <a:gd name="T36" fmla="*/ 2147483647 w 43"/>
              <a:gd name="T37" fmla="*/ 2147483647 h 304"/>
              <a:gd name="T38" fmla="*/ 2147483647 w 43"/>
              <a:gd name="T39" fmla="*/ 2147483647 h 304"/>
              <a:gd name="T40" fmla="*/ 2147483647 w 43"/>
              <a:gd name="T41" fmla="*/ 0 h 304"/>
              <a:gd name="T42" fmla="*/ 2147483647 w 43"/>
              <a:gd name="T43" fmla="*/ 0 h 304"/>
              <a:gd name="T44" fmla="*/ 2147483647 w 43"/>
              <a:gd name="T45" fmla="*/ 2147483647 h 304"/>
              <a:gd name="T46" fmla="*/ 2147483647 w 43"/>
              <a:gd name="T47" fmla="*/ 0 h 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3"/>
              <a:gd name="T73" fmla="*/ 0 h 304"/>
              <a:gd name="T74" fmla="*/ 43 w 43"/>
              <a:gd name="T75" fmla="*/ 304 h 3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3" h="304">
                <a:moveTo>
                  <a:pt x="30" y="0"/>
                </a:moveTo>
                <a:lnTo>
                  <a:pt x="24" y="4"/>
                </a:lnTo>
                <a:lnTo>
                  <a:pt x="11" y="41"/>
                </a:lnTo>
                <a:lnTo>
                  <a:pt x="4" y="83"/>
                </a:lnTo>
                <a:lnTo>
                  <a:pt x="0" y="125"/>
                </a:lnTo>
                <a:lnTo>
                  <a:pt x="4" y="169"/>
                </a:lnTo>
                <a:lnTo>
                  <a:pt x="8" y="210"/>
                </a:lnTo>
                <a:lnTo>
                  <a:pt x="15" y="248"/>
                </a:lnTo>
                <a:lnTo>
                  <a:pt x="22" y="279"/>
                </a:lnTo>
                <a:lnTo>
                  <a:pt x="30" y="304"/>
                </a:lnTo>
                <a:lnTo>
                  <a:pt x="43" y="300"/>
                </a:lnTo>
                <a:lnTo>
                  <a:pt x="35" y="277"/>
                </a:lnTo>
                <a:lnTo>
                  <a:pt x="27" y="246"/>
                </a:lnTo>
                <a:lnTo>
                  <a:pt x="20" y="210"/>
                </a:lnTo>
                <a:lnTo>
                  <a:pt x="16" y="169"/>
                </a:lnTo>
                <a:lnTo>
                  <a:pt x="15" y="125"/>
                </a:lnTo>
                <a:lnTo>
                  <a:pt x="16" y="83"/>
                </a:lnTo>
                <a:lnTo>
                  <a:pt x="23" y="43"/>
                </a:lnTo>
                <a:lnTo>
                  <a:pt x="37" y="10"/>
                </a:lnTo>
                <a:lnTo>
                  <a:pt x="30" y="15"/>
                </a:lnTo>
                <a:lnTo>
                  <a:pt x="30" y="0"/>
                </a:lnTo>
                <a:lnTo>
                  <a:pt x="26" y="0"/>
                </a:lnTo>
                <a:lnTo>
                  <a:pt x="24" y="4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8" name="Freeform 69"/>
          <p:cNvSpPr>
            <a:spLocks/>
          </p:cNvSpPr>
          <p:nvPr/>
        </p:nvSpPr>
        <p:spPr bwMode="auto">
          <a:xfrm>
            <a:off x="2988998" y="3063875"/>
            <a:ext cx="39556" cy="1588"/>
          </a:xfrm>
          <a:custGeom>
            <a:avLst/>
            <a:gdLst>
              <a:gd name="T0" fmla="*/ 2147483647 w 277"/>
              <a:gd name="T1" fmla="*/ 2147483647 h 15"/>
              <a:gd name="T2" fmla="*/ 2147483647 w 277"/>
              <a:gd name="T3" fmla="*/ 0 h 15"/>
              <a:gd name="T4" fmla="*/ 0 w 277"/>
              <a:gd name="T5" fmla="*/ 0 h 15"/>
              <a:gd name="T6" fmla="*/ 0 w 277"/>
              <a:gd name="T7" fmla="*/ 2147483647 h 15"/>
              <a:gd name="T8" fmla="*/ 2147483647 w 277"/>
              <a:gd name="T9" fmla="*/ 2147483647 h 15"/>
              <a:gd name="T10" fmla="*/ 2147483647 w 277"/>
              <a:gd name="T11" fmla="*/ 2147483647 h 15"/>
              <a:gd name="T12" fmla="*/ 2147483647 w 277"/>
              <a:gd name="T13" fmla="*/ 2147483647 h 15"/>
              <a:gd name="T14" fmla="*/ 2147483647 w 277"/>
              <a:gd name="T15" fmla="*/ 0 h 15"/>
              <a:gd name="T16" fmla="*/ 2147483647 w 277"/>
              <a:gd name="T17" fmla="*/ 0 h 15"/>
              <a:gd name="T18" fmla="*/ 2147483647 w 27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7"/>
              <a:gd name="T31" fmla="*/ 0 h 15"/>
              <a:gd name="T32" fmla="*/ 277 w 27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7" h="15">
                <a:moveTo>
                  <a:pt x="277" y="2"/>
                </a:moveTo>
                <a:lnTo>
                  <a:pt x="273" y="0"/>
                </a:lnTo>
                <a:lnTo>
                  <a:pt x="0" y="0"/>
                </a:lnTo>
                <a:lnTo>
                  <a:pt x="0" y="15"/>
                </a:lnTo>
                <a:lnTo>
                  <a:pt x="273" y="15"/>
                </a:lnTo>
                <a:lnTo>
                  <a:pt x="268" y="12"/>
                </a:lnTo>
                <a:lnTo>
                  <a:pt x="277" y="2"/>
                </a:lnTo>
                <a:lnTo>
                  <a:pt x="275" y="0"/>
                </a:lnTo>
                <a:lnTo>
                  <a:pt x="273" y="0"/>
                </a:lnTo>
                <a:lnTo>
                  <a:pt x="27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79" name="Freeform 70"/>
          <p:cNvSpPr>
            <a:spLocks/>
          </p:cNvSpPr>
          <p:nvPr/>
        </p:nvSpPr>
        <p:spPr bwMode="auto">
          <a:xfrm>
            <a:off x="2897850" y="3065463"/>
            <a:ext cx="91148" cy="44450"/>
          </a:xfrm>
          <a:custGeom>
            <a:avLst/>
            <a:gdLst>
              <a:gd name="T0" fmla="*/ 2147483647 w 627"/>
              <a:gd name="T1" fmla="*/ 0 h 339"/>
              <a:gd name="T2" fmla="*/ 2147483647 w 627"/>
              <a:gd name="T3" fmla="*/ 2147483647 h 339"/>
              <a:gd name="T4" fmla="*/ 2147483647 w 627"/>
              <a:gd name="T5" fmla="*/ 2147483647 h 339"/>
              <a:gd name="T6" fmla="*/ 2147483647 w 627"/>
              <a:gd name="T7" fmla="*/ 2147483647 h 339"/>
              <a:gd name="T8" fmla="*/ 2147483647 w 627"/>
              <a:gd name="T9" fmla="*/ 2147483647 h 339"/>
              <a:gd name="T10" fmla="*/ 2147483647 w 627"/>
              <a:gd name="T11" fmla="*/ 2147483647 h 339"/>
              <a:gd name="T12" fmla="*/ 2147483647 w 627"/>
              <a:gd name="T13" fmla="*/ 2147483647 h 339"/>
              <a:gd name="T14" fmla="*/ 2147483647 w 627"/>
              <a:gd name="T15" fmla="*/ 2147483647 h 339"/>
              <a:gd name="T16" fmla="*/ 0 w 627"/>
              <a:gd name="T17" fmla="*/ 2147483647 h 339"/>
              <a:gd name="T18" fmla="*/ 2147483647 w 627"/>
              <a:gd name="T19" fmla="*/ 2147483647 h 339"/>
              <a:gd name="T20" fmla="*/ 2147483647 w 627"/>
              <a:gd name="T21" fmla="*/ 2147483647 h 339"/>
              <a:gd name="T22" fmla="*/ 2147483647 w 627"/>
              <a:gd name="T23" fmla="*/ 2147483647 h 339"/>
              <a:gd name="T24" fmla="*/ 2147483647 w 627"/>
              <a:gd name="T25" fmla="*/ 2147483647 h 339"/>
              <a:gd name="T26" fmla="*/ 2147483647 w 627"/>
              <a:gd name="T27" fmla="*/ 2147483647 h 339"/>
              <a:gd name="T28" fmla="*/ 2147483647 w 627"/>
              <a:gd name="T29" fmla="*/ 2147483647 h 339"/>
              <a:gd name="T30" fmla="*/ 2147483647 w 627"/>
              <a:gd name="T31" fmla="*/ 2147483647 h 339"/>
              <a:gd name="T32" fmla="*/ 2147483647 w 627"/>
              <a:gd name="T33" fmla="*/ 2147483647 h 339"/>
              <a:gd name="T34" fmla="*/ 2147483647 w 627"/>
              <a:gd name="T35" fmla="*/ 2147483647 h 339"/>
              <a:gd name="T36" fmla="*/ 2147483647 w 627"/>
              <a:gd name="T37" fmla="*/ 2147483647 h 339"/>
              <a:gd name="T38" fmla="*/ 2147483647 w 627"/>
              <a:gd name="T39" fmla="*/ 2147483647 h 339"/>
              <a:gd name="T40" fmla="*/ 2147483647 w 627"/>
              <a:gd name="T41" fmla="*/ 2147483647 h 339"/>
              <a:gd name="T42" fmla="*/ 2147483647 w 627"/>
              <a:gd name="T43" fmla="*/ 2147483647 h 339"/>
              <a:gd name="T44" fmla="*/ 2147483647 w 627"/>
              <a:gd name="T45" fmla="*/ 2147483647 h 339"/>
              <a:gd name="T46" fmla="*/ 2147483647 w 627"/>
              <a:gd name="T47" fmla="*/ 2147483647 h 339"/>
              <a:gd name="T48" fmla="*/ 2147483647 w 627"/>
              <a:gd name="T49" fmla="*/ 2147483647 h 339"/>
              <a:gd name="T50" fmla="*/ 2147483647 w 627"/>
              <a:gd name="T51" fmla="*/ 2147483647 h 339"/>
              <a:gd name="T52" fmla="*/ 2147483647 w 627"/>
              <a:gd name="T53" fmla="*/ 2147483647 h 339"/>
              <a:gd name="T54" fmla="*/ 2147483647 w 627"/>
              <a:gd name="T55" fmla="*/ 2147483647 h 339"/>
              <a:gd name="T56" fmla="*/ 2147483647 w 627"/>
              <a:gd name="T57" fmla="*/ 2147483647 h 339"/>
              <a:gd name="T58" fmla="*/ 2147483647 w 627"/>
              <a:gd name="T59" fmla="*/ 2147483647 h 339"/>
              <a:gd name="T60" fmla="*/ 2147483647 w 627"/>
              <a:gd name="T61" fmla="*/ 2147483647 h 339"/>
              <a:gd name="T62" fmla="*/ 2147483647 w 627"/>
              <a:gd name="T63" fmla="*/ 2147483647 h 339"/>
              <a:gd name="T64" fmla="*/ 2147483647 w 627"/>
              <a:gd name="T65" fmla="*/ 2147483647 h 339"/>
              <a:gd name="T66" fmla="*/ 2147483647 w 627"/>
              <a:gd name="T67" fmla="*/ 2147483647 h 339"/>
              <a:gd name="T68" fmla="*/ 2147483647 w 627"/>
              <a:gd name="T69" fmla="*/ 2147483647 h 339"/>
              <a:gd name="T70" fmla="*/ 2147483647 w 627"/>
              <a:gd name="T71" fmla="*/ 2147483647 h 339"/>
              <a:gd name="T72" fmla="*/ 2147483647 w 627"/>
              <a:gd name="T73" fmla="*/ 2147483647 h 339"/>
              <a:gd name="T74" fmla="*/ 2147483647 w 627"/>
              <a:gd name="T75" fmla="*/ 2147483647 h 339"/>
              <a:gd name="T76" fmla="*/ 2147483647 w 627"/>
              <a:gd name="T77" fmla="*/ 2147483647 h 339"/>
              <a:gd name="T78" fmla="*/ 2147483647 w 627"/>
              <a:gd name="T79" fmla="*/ 2147483647 h 339"/>
              <a:gd name="T80" fmla="*/ 2147483647 w 627"/>
              <a:gd name="T81" fmla="*/ 2147483647 h 339"/>
              <a:gd name="T82" fmla="*/ 2147483647 w 627"/>
              <a:gd name="T83" fmla="*/ 2147483647 h 339"/>
              <a:gd name="T84" fmla="*/ 2147483647 w 627"/>
              <a:gd name="T85" fmla="*/ 2147483647 h 339"/>
              <a:gd name="T86" fmla="*/ 2147483647 w 627"/>
              <a:gd name="T87" fmla="*/ 2147483647 h 339"/>
              <a:gd name="T88" fmla="*/ 2147483647 w 627"/>
              <a:gd name="T89" fmla="*/ 2147483647 h 339"/>
              <a:gd name="T90" fmla="*/ 2147483647 w 627"/>
              <a:gd name="T91" fmla="*/ 2147483647 h 339"/>
              <a:gd name="T92" fmla="*/ 2147483647 w 627"/>
              <a:gd name="T93" fmla="*/ 2147483647 h 339"/>
              <a:gd name="T94" fmla="*/ 2147483647 w 627"/>
              <a:gd name="T95" fmla="*/ 2147483647 h 339"/>
              <a:gd name="T96" fmla="*/ 2147483647 w 627"/>
              <a:gd name="T97" fmla="*/ 2147483647 h 339"/>
              <a:gd name="T98" fmla="*/ 2147483647 w 627"/>
              <a:gd name="T99" fmla="*/ 2147483647 h 339"/>
              <a:gd name="T100" fmla="*/ 2147483647 w 627"/>
              <a:gd name="T101" fmla="*/ 2147483647 h 339"/>
              <a:gd name="T102" fmla="*/ 2147483647 w 627"/>
              <a:gd name="T103" fmla="*/ 2147483647 h 339"/>
              <a:gd name="T104" fmla="*/ 2147483647 w 627"/>
              <a:gd name="T105" fmla="*/ 2147483647 h 339"/>
              <a:gd name="T106" fmla="*/ 2147483647 w 627"/>
              <a:gd name="T107" fmla="*/ 2147483647 h 339"/>
              <a:gd name="T108" fmla="*/ 2147483647 w 627"/>
              <a:gd name="T109" fmla="*/ 0 h 339"/>
              <a:gd name="T110" fmla="*/ 2147483647 w 627"/>
              <a:gd name="T111" fmla="*/ 0 h 3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7"/>
              <a:gd name="T169" fmla="*/ 0 h 339"/>
              <a:gd name="T170" fmla="*/ 627 w 627"/>
              <a:gd name="T171" fmla="*/ 339 h 3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7" h="339">
                <a:moveTo>
                  <a:pt x="347" y="0"/>
                </a:moveTo>
                <a:lnTo>
                  <a:pt x="138" y="180"/>
                </a:lnTo>
                <a:lnTo>
                  <a:pt x="131" y="182"/>
                </a:lnTo>
                <a:lnTo>
                  <a:pt x="113" y="189"/>
                </a:lnTo>
                <a:lnTo>
                  <a:pt x="87" y="199"/>
                </a:lnTo>
                <a:lnTo>
                  <a:pt x="60" y="211"/>
                </a:lnTo>
                <a:lnTo>
                  <a:pt x="33" y="226"/>
                </a:lnTo>
                <a:lnTo>
                  <a:pt x="11" y="241"/>
                </a:lnTo>
                <a:lnTo>
                  <a:pt x="0" y="257"/>
                </a:lnTo>
                <a:lnTo>
                  <a:pt x="2" y="273"/>
                </a:lnTo>
                <a:lnTo>
                  <a:pt x="8" y="282"/>
                </a:lnTo>
                <a:lnTo>
                  <a:pt x="16" y="289"/>
                </a:lnTo>
                <a:lnTo>
                  <a:pt x="24" y="295"/>
                </a:lnTo>
                <a:lnTo>
                  <a:pt x="36" y="301"/>
                </a:lnTo>
                <a:lnTo>
                  <a:pt x="47" y="307"/>
                </a:lnTo>
                <a:lnTo>
                  <a:pt x="60" y="312"/>
                </a:lnTo>
                <a:lnTo>
                  <a:pt x="73" y="317"/>
                </a:lnTo>
                <a:lnTo>
                  <a:pt x="86" y="321"/>
                </a:lnTo>
                <a:lnTo>
                  <a:pt x="101" y="324"/>
                </a:lnTo>
                <a:lnTo>
                  <a:pt x="115" y="327"/>
                </a:lnTo>
                <a:lnTo>
                  <a:pt x="131" y="330"/>
                </a:lnTo>
                <a:lnTo>
                  <a:pt x="145" y="332"/>
                </a:lnTo>
                <a:lnTo>
                  <a:pt x="161" y="334"/>
                </a:lnTo>
                <a:lnTo>
                  <a:pt x="175" y="337"/>
                </a:lnTo>
                <a:lnTo>
                  <a:pt x="190" y="338"/>
                </a:lnTo>
                <a:lnTo>
                  <a:pt x="203" y="339"/>
                </a:lnTo>
                <a:lnTo>
                  <a:pt x="226" y="339"/>
                </a:lnTo>
                <a:lnTo>
                  <a:pt x="248" y="335"/>
                </a:lnTo>
                <a:lnTo>
                  <a:pt x="271" y="330"/>
                </a:lnTo>
                <a:lnTo>
                  <a:pt x="291" y="323"/>
                </a:lnTo>
                <a:lnTo>
                  <a:pt x="312" y="314"/>
                </a:lnTo>
                <a:lnTo>
                  <a:pt x="332" y="303"/>
                </a:lnTo>
                <a:lnTo>
                  <a:pt x="350" y="292"/>
                </a:lnTo>
                <a:lnTo>
                  <a:pt x="369" y="281"/>
                </a:lnTo>
                <a:lnTo>
                  <a:pt x="385" y="268"/>
                </a:lnTo>
                <a:lnTo>
                  <a:pt x="401" y="257"/>
                </a:lnTo>
                <a:lnTo>
                  <a:pt x="416" y="247"/>
                </a:lnTo>
                <a:lnTo>
                  <a:pt x="430" y="236"/>
                </a:lnTo>
                <a:lnTo>
                  <a:pt x="441" y="228"/>
                </a:lnTo>
                <a:lnTo>
                  <a:pt x="453" y="222"/>
                </a:lnTo>
                <a:lnTo>
                  <a:pt x="462" y="218"/>
                </a:lnTo>
                <a:lnTo>
                  <a:pt x="469" y="217"/>
                </a:lnTo>
                <a:lnTo>
                  <a:pt x="469" y="288"/>
                </a:lnTo>
                <a:lnTo>
                  <a:pt x="473" y="289"/>
                </a:lnTo>
                <a:lnTo>
                  <a:pt x="484" y="290"/>
                </a:lnTo>
                <a:lnTo>
                  <a:pt x="499" y="292"/>
                </a:lnTo>
                <a:lnTo>
                  <a:pt x="520" y="294"/>
                </a:lnTo>
                <a:lnTo>
                  <a:pt x="542" y="296"/>
                </a:lnTo>
                <a:lnTo>
                  <a:pt x="566" y="297"/>
                </a:lnTo>
                <a:lnTo>
                  <a:pt x="590" y="297"/>
                </a:lnTo>
                <a:lnTo>
                  <a:pt x="613" y="295"/>
                </a:lnTo>
                <a:lnTo>
                  <a:pt x="623" y="238"/>
                </a:lnTo>
                <a:lnTo>
                  <a:pt x="627" y="169"/>
                </a:lnTo>
                <a:lnTo>
                  <a:pt x="627" y="89"/>
                </a:lnTo>
                <a:lnTo>
                  <a:pt x="620" y="0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0" name="Freeform 71"/>
          <p:cNvSpPr>
            <a:spLocks/>
          </p:cNvSpPr>
          <p:nvPr/>
        </p:nvSpPr>
        <p:spPr bwMode="auto">
          <a:xfrm>
            <a:off x="2918488" y="3063875"/>
            <a:ext cx="30956" cy="25400"/>
          </a:xfrm>
          <a:custGeom>
            <a:avLst/>
            <a:gdLst>
              <a:gd name="T0" fmla="*/ 2147483647 w 217"/>
              <a:gd name="T1" fmla="*/ 2147483647 h 192"/>
              <a:gd name="T2" fmla="*/ 2147483647 w 217"/>
              <a:gd name="T3" fmla="*/ 2147483647 h 192"/>
              <a:gd name="T4" fmla="*/ 2147483647 w 217"/>
              <a:gd name="T5" fmla="*/ 2147483647 h 192"/>
              <a:gd name="T6" fmla="*/ 2147483647 w 217"/>
              <a:gd name="T7" fmla="*/ 0 h 192"/>
              <a:gd name="T8" fmla="*/ 0 w 217"/>
              <a:gd name="T9" fmla="*/ 2147483647 h 192"/>
              <a:gd name="T10" fmla="*/ 2147483647 w 217"/>
              <a:gd name="T11" fmla="*/ 2147483647 h 192"/>
              <a:gd name="T12" fmla="*/ 2147483647 w 217"/>
              <a:gd name="T13" fmla="*/ 2147483647 h 192"/>
              <a:gd name="T14" fmla="*/ 2147483647 w 217"/>
              <a:gd name="T15" fmla="*/ 2147483647 h 192"/>
              <a:gd name="T16" fmla="*/ 2147483647 w 217"/>
              <a:gd name="T17" fmla="*/ 2147483647 h 192"/>
              <a:gd name="T18" fmla="*/ 2147483647 w 217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"/>
              <a:gd name="T31" fmla="*/ 0 h 192"/>
              <a:gd name="T32" fmla="*/ 217 w 217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" h="192">
                <a:moveTo>
                  <a:pt x="6" y="192"/>
                </a:moveTo>
                <a:lnTo>
                  <a:pt x="8" y="190"/>
                </a:lnTo>
                <a:lnTo>
                  <a:pt x="217" y="10"/>
                </a:lnTo>
                <a:lnTo>
                  <a:pt x="209" y="0"/>
                </a:lnTo>
                <a:lnTo>
                  <a:pt x="0" y="180"/>
                </a:lnTo>
                <a:lnTo>
                  <a:pt x="2" y="179"/>
                </a:lnTo>
                <a:lnTo>
                  <a:pt x="6" y="192"/>
                </a:lnTo>
                <a:lnTo>
                  <a:pt x="7" y="192"/>
                </a:lnTo>
                <a:lnTo>
                  <a:pt x="8" y="190"/>
                </a:lnTo>
                <a:lnTo>
                  <a:pt x="6" y="1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1" name="Freeform 72"/>
          <p:cNvSpPr>
            <a:spLocks/>
          </p:cNvSpPr>
          <p:nvPr/>
        </p:nvSpPr>
        <p:spPr bwMode="auto">
          <a:xfrm>
            <a:off x="2897849" y="3087689"/>
            <a:ext cx="20638" cy="14287"/>
          </a:xfrm>
          <a:custGeom>
            <a:avLst/>
            <a:gdLst>
              <a:gd name="T0" fmla="*/ 2147483647 w 147"/>
              <a:gd name="T1" fmla="*/ 2147483647 h 103"/>
              <a:gd name="T2" fmla="*/ 2147483647 w 147"/>
              <a:gd name="T3" fmla="*/ 2147483647 h 103"/>
              <a:gd name="T4" fmla="*/ 2147483647 w 147"/>
              <a:gd name="T5" fmla="*/ 2147483647 h 103"/>
              <a:gd name="T6" fmla="*/ 2147483647 w 147"/>
              <a:gd name="T7" fmla="*/ 2147483647 h 103"/>
              <a:gd name="T8" fmla="*/ 2147483647 w 147"/>
              <a:gd name="T9" fmla="*/ 2147483647 h 103"/>
              <a:gd name="T10" fmla="*/ 2147483647 w 147"/>
              <a:gd name="T11" fmla="*/ 2147483647 h 103"/>
              <a:gd name="T12" fmla="*/ 2147483647 w 147"/>
              <a:gd name="T13" fmla="*/ 2147483647 h 103"/>
              <a:gd name="T14" fmla="*/ 2147483647 w 147"/>
              <a:gd name="T15" fmla="*/ 2147483647 h 103"/>
              <a:gd name="T16" fmla="*/ 2147483647 w 147"/>
              <a:gd name="T17" fmla="*/ 2147483647 h 103"/>
              <a:gd name="T18" fmla="*/ 2147483647 w 147"/>
              <a:gd name="T19" fmla="*/ 2147483647 h 103"/>
              <a:gd name="T20" fmla="*/ 2147483647 w 147"/>
              <a:gd name="T21" fmla="*/ 0 h 103"/>
              <a:gd name="T22" fmla="*/ 2147483647 w 147"/>
              <a:gd name="T23" fmla="*/ 2147483647 h 103"/>
              <a:gd name="T24" fmla="*/ 2147483647 w 147"/>
              <a:gd name="T25" fmla="*/ 2147483647 h 103"/>
              <a:gd name="T26" fmla="*/ 2147483647 w 147"/>
              <a:gd name="T27" fmla="*/ 2147483647 h 103"/>
              <a:gd name="T28" fmla="*/ 2147483647 w 147"/>
              <a:gd name="T29" fmla="*/ 2147483647 h 103"/>
              <a:gd name="T30" fmla="*/ 2147483647 w 147"/>
              <a:gd name="T31" fmla="*/ 2147483647 h 103"/>
              <a:gd name="T32" fmla="*/ 2147483647 w 147"/>
              <a:gd name="T33" fmla="*/ 2147483647 h 103"/>
              <a:gd name="T34" fmla="*/ 0 w 147"/>
              <a:gd name="T35" fmla="*/ 2147483647 h 103"/>
              <a:gd name="T36" fmla="*/ 2147483647 w 147"/>
              <a:gd name="T37" fmla="*/ 2147483647 h 103"/>
              <a:gd name="T38" fmla="*/ 2147483647 w 147"/>
              <a:gd name="T39" fmla="*/ 2147483647 h 103"/>
              <a:gd name="T40" fmla="*/ 2147483647 w 147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7"/>
              <a:gd name="T64" fmla="*/ 0 h 103"/>
              <a:gd name="T65" fmla="*/ 147 w 147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7" h="103">
                <a:moveTo>
                  <a:pt x="14" y="96"/>
                </a:moveTo>
                <a:lnTo>
                  <a:pt x="14" y="96"/>
                </a:lnTo>
                <a:lnTo>
                  <a:pt x="13" y="84"/>
                </a:lnTo>
                <a:lnTo>
                  <a:pt x="22" y="73"/>
                </a:lnTo>
                <a:lnTo>
                  <a:pt x="43" y="57"/>
                </a:lnTo>
                <a:lnTo>
                  <a:pt x="70" y="44"/>
                </a:lnTo>
                <a:lnTo>
                  <a:pt x="97" y="31"/>
                </a:lnTo>
                <a:lnTo>
                  <a:pt x="122" y="21"/>
                </a:lnTo>
                <a:lnTo>
                  <a:pt x="140" y="15"/>
                </a:lnTo>
                <a:lnTo>
                  <a:pt x="147" y="13"/>
                </a:lnTo>
                <a:lnTo>
                  <a:pt x="143" y="0"/>
                </a:lnTo>
                <a:lnTo>
                  <a:pt x="136" y="2"/>
                </a:lnTo>
                <a:lnTo>
                  <a:pt x="118" y="8"/>
                </a:lnTo>
                <a:lnTo>
                  <a:pt x="92" y="19"/>
                </a:lnTo>
                <a:lnTo>
                  <a:pt x="63" y="31"/>
                </a:lnTo>
                <a:lnTo>
                  <a:pt x="37" y="47"/>
                </a:lnTo>
                <a:lnTo>
                  <a:pt x="14" y="62"/>
                </a:lnTo>
                <a:lnTo>
                  <a:pt x="0" y="82"/>
                </a:lnTo>
                <a:lnTo>
                  <a:pt x="3" y="103"/>
                </a:lnTo>
                <a:lnTo>
                  <a:pt x="14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2" name="Freeform 73"/>
          <p:cNvSpPr>
            <a:spLocks/>
          </p:cNvSpPr>
          <p:nvPr/>
        </p:nvSpPr>
        <p:spPr bwMode="auto">
          <a:xfrm>
            <a:off x="2897850" y="3100388"/>
            <a:ext cx="29236" cy="11112"/>
          </a:xfrm>
          <a:custGeom>
            <a:avLst/>
            <a:gdLst>
              <a:gd name="T0" fmla="*/ 2147483647 w 207"/>
              <a:gd name="T1" fmla="*/ 2147483647 h 75"/>
              <a:gd name="T2" fmla="*/ 2147483647 w 207"/>
              <a:gd name="T3" fmla="*/ 2147483647 h 75"/>
              <a:gd name="T4" fmla="*/ 2147483647 w 207"/>
              <a:gd name="T5" fmla="*/ 2147483647 h 75"/>
              <a:gd name="T6" fmla="*/ 2147483647 w 207"/>
              <a:gd name="T7" fmla="*/ 2147483647 h 75"/>
              <a:gd name="T8" fmla="*/ 2147483647 w 207"/>
              <a:gd name="T9" fmla="*/ 2147483647 h 75"/>
              <a:gd name="T10" fmla="*/ 2147483647 w 207"/>
              <a:gd name="T11" fmla="*/ 2147483647 h 75"/>
              <a:gd name="T12" fmla="*/ 2147483647 w 207"/>
              <a:gd name="T13" fmla="*/ 2147483647 h 75"/>
              <a:gd name="T14" fmla="*/ 2147483647 w 207"/>
              <a:gd name="T15" fmla="*/ 2147483647 h 75"/>
              <a:gd name="T16" fmla="*/ 2147483647 w 207"/>
              <a:gd name="T17" fmla="*/ 2147483647 h 75"/>
              <a:gd name="T18" fmla="*/ 2147483647 w 207"/>
              <a:gd name="T19" fmla="*/ 2147483647 h 75"/>
              <a:gd name="T20" fmla="*/ 2147483647 w 207"/>
              <a:gd name="T21" fmla="*/ 2147483647 h 75"/>
              <a:gd name="T22" fmla="*/ 2147483647 w 207"/>
              <a:gd name="T23" fmla="*/ 2147483647 h 75"/>
              <a:gd name="T24" fmla="*/ 2147483647 w 207"/>
              <a:gd name="T25" fmla="*/ 2147483647 h 75"/>
              <a:gd name="T26" fmla="*/ 2147483647 w 207"/>
              <a:gd name="T27" fmla="*/ 2147483647 h 75"/>
              <a:gd name="T28" fmla="*/ 2147483647 w 207"/>
              <a:gd name="T29" fmla="*/ 2147483647 h 75"/>
              <a:gd name="T30" fmla="*/ 2147483647 w 207"/>
              <a:gd name="T31" fmla="*/ 2147483647 h 75"/>
              <a:gd name="T32" fmla="*/ 2147483647 w 207"/>
              <a:gd name="T33" fmla="*/ 2147483647 h 75"/>
              <a:gd name="T34" fmla="*/ 2147483647 w 207"/>
              <a:gd name="T35" fmla="*/ 0 h 75"/>
              <a:gd name="T36" fmla="*/ 0 w 207"/>
              <a:gd name="T37" fmla="*/ 2147483647 h 75"/>
              <a:gd name="T38" fmla="*/ 2147483647 w 207"/>
              <a:gd name="T39" fmla="*/ 2147483647 h 75"/>
              <a:gd name="T40" fmla="*/ 2147483647 w 207"/>
              <a:gd name="T41" fmla="*/ 2147483647 h 75"/>
              <a:gd name="T42" fmla="*/ 2147483647 w 207"/>
              <a:gd name="T43" fmla="*/ 2147483647 h 75"/>
              <a:gd name="T44" fmla="*/ 2147483647 w 207"/>
              <a:gd name="T45" fmla="*/ 2147483647 h 75"/>
              <a:gd name="T46" fmla="*/ 2147483647 w 207"/>
              <a:gd name="T47" fmla="*/ 2147483647 h 75"/>
              <a:gd name="T48" fmla="*/ 2147483647 w 207"/>
              <a:gd name="T49" fmla="*/ 2147483647 h 75"/>
              <a:gd name="T50" fmla="*/ 2147483647 w 207"/>
              <a:gd name="T51" fmla="*/ 2147483647 h 75"/>
              <a:gd name="T52" fmla="*/ 2147483647 w 207"/>
              <a:gd name="T53" fmla="*/ 2147483647 h 75"/>
              <a:gd name="T54" fmla="*/ 2147483647 w 207"/>
              <a:gd name="T55" fmla="*/ 2147483647 h 75"/>
              <a:gd name="T56" fmla="*/ 2147483647 w 207"/>
              <a:gd name="T57" fmla="*/ 2147483647 h 75"/>
              <a:gd name="T58" fmla="*/ 2147483647 w 207"/>
              <a:gd name="T59" fmla="*/ 2147483647 h 75"/>
              <a:gd name="T60" fmla="*/ 2147483647 w 207"/>
              <a:gd name="T61" fmla="*/ 2147483647 h 75"/>
              <a:gd name="T62" fmla="*/ 2147483647 w 207"/>
              <a:gd name="T63" fmla="*/ 2147483647 h 75"/>
              <a:gd name="T64" fmla="*/ 2147483647 w 207"/>
              <a:gd name="T65" fmla="*/ 2147483647 h 75"/>
              <a:gd name="T66" fmla="*/ 2147483647 w 207"/>
              <a:gd name="T67" fmla="*/ 2147483647 h 75"/>
              <a:gd name="T68" fmla="*/ 2147483647 w 207"/>
              <a:gd name="T69" fmla="*/ 2147483647 h 75"/>
              <a:gd name="T70" fmla="*/ 2147483647 w 207"/>
              <a:gd name="T71" fmla="*/ 2147483647 h 75"/>
              <a:gd name="T72" fmla="*/ 2147483647 w 207"/>
              <a:gd name="T73" fmla="*/ 2147483647 h 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7"/>
              <a:gd name="T112" fmla="*/ 0 h 75"/>
              <a:gd name="T113" fmla="*/ 207 w 207"/>
              <a:gd name="T114" fmla="*/ 75 h 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7" h="75">
                <a:moveTo>
                  <a:pt x="207" y="62"/>
                </a:moveTo>
                <a:lnTo>
                  <a:pt x="207" y="62"/>
                </a:lnTo>
                <a:lnTo>
                  <a:pt x="194" y="61"/>
                </a:lnTo>
                <a:lnTo>
                  <a:pt x="179" y="60"/>
                </a:lnTo>
                <a:lnTo>
                  <a:pt x="165" y="58"/>
                </a:lnTo>
                <a:lnTo>
                  <a:pt x="149" y="56"/>
                </a:lnTo>
                <a:lnTo>
                  <a:pt x="136" y="54"/>
                </a:lnTo>
                <a:lnTo>
                  <a:pt x="120" y="51"/>
                </a:lnTo>
                <a:lnTo>
                  <a:pt x="106" y="48"/>
                </a:lnTo>
                <a:lnTo>
                  <a:pt x="91" y="45"/>
                </a:lnTo>
                <a:lnTo>
                  <a:pt x="79" y="41"/>
                </a:lnTo>
                <a:lnTo>
                  <a:pt x="66" y="35"/>
                </a:lnTo>
                <a:lnTo>
                  <a:pt x="53" y="30"/>
                </a:lnTo>
                <a:lnTo>
                  <a:pt x="43" y="25"/>
                </a:lnTo>
                <a:lnTo>
                  <a:pt x="31" y="20"/>
                </a:lnTo>
                <a:lnTo>
                  <a:pt x="24" y="14"/>
                </a:lnTo>
                <a:lnTo>
                  <a:pt x="17" y="8"/>
                </a:lnTo>
                <a:lnTo>
                  <a:pt x="11" y="0"/>
                </a:lnTo>
                <a:lnTo>
                  <a:pt x="0" y="7"/>
                </a:lnTo>
                <a:lnTo>
                  <a:pt x="7" y="16"/>
                </a:lnTo>
                <a:lnTo>
                  <a:pt x="16" y="24"/>
                </a:lnTo>
                <a:lnTo>
                  <a:pt x="25" y="30"/>
                </a:lnTo>
                <a:lnTo>
                  <a:pt x="37" y="38"/>
                </a:lnTo>
                <a:lnTo>
                  <a:pt x="49" y="43"/>
                </a:lnTo>
                <a:lnTo>
                  <a:pt x="61" y="48"/>
                </a:lnTo>
                <a:lnTo>
                  <a:pt x="75" y="53"/>
                </a:lnTo>
                <a:lnTo>
                  <a:pt x="89" y="57"/>
                </a:lnTo>
                <a:lnTo>
                  <a:pt x="104" y="60"/>
                </a:lnTo>
                <a:lnTo>
                  <a:pt x="118" y="63"/>
                </a:lnTo>
                <a:lnTo>
                  <a:pt x="134" y="67"/>
                </a:lnTo>
                <a:lnTo>
                  <a:pt x="149" y="69"/>
                </a:lnTo>
                <a:lnTo>
                  <a:pt x="165" y="71"/>
                </a:lnTo>
                <a:lnTo>
                  <a:pt x="179" y="73"/>
                </a:lnTo>
                <a:lnTo>
                  <a:pt x="194" y="74"/>
                </a:lnTo>
                <a:lnTo>
                  <a:pt x="207" y="75"/>
                </a:lnTo>
                <a:lnTo>
                  <a:pt x="207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3" name="Freeform 74"/>
          <p:cNvSpPr>
            <a:spLocks/>
          </p:cNvSpPr>
          <p:nvPr/>
        </p:nvSpPr>
        <p:spPr bwMode="auto">
          <a:xfrm>
            <a:off x="2927086" y="3092450"/>
            <a:ext cx="39556" cy="19050"/>
          </a:xfrm>
          <a:custGeom>
            <a:avLst/>
            <a:gdLst>
              <a:gd name="T0" fmla="*/ 2147483647 w 273"/>
              <a:gd name="T1" fmla="*/ 2147483647 h 136"/>
              <a:gd name="T2" fmla="*/ 2147483647 w 273"/>
              <a:gd name="T3" fmla="*/ 0 h 136"/>
              <a:gd name="T4" fmla="*/ 2147483647 w 273"/>
              <a:gd name="T5" fmla="*/ 2147483647 h 136"/>
              <a:gd name="T6" fmla="*/ 2147483647 w 273"/>
              <a:gd name="T7" fmla="*/ 2147483647 h 136"/>
              <a:gd name="T8" fmla="*/ 2147483647 w 273"/>
              <a:gd name="T9" fmla="*/ 2147483647 h 136"/>
              <a:gd name="T10" fmla="*/ 2147483647 w 273"/>
              <a:gd name="T11" fmla="*/ 2147483647 h 136"/>
              <a:gd name="T12" fmla="*/ 2147483647 w 273"/>
              <a:gd name="T13" fmla="*/ 2147483647 h 136"/>
              <a:gd name="T14" fmla="*/ 2147483647 w 273"/>
              <a:gd name="T15" fmla="*/ 2147483647 h 136"/>
              <a:gd name="T16" fmla="*/ 2147483647 w 273"/>
              <a:gd name="T17" fmla="*/ 2147483647 h 136"/>
              <a:gd name="T18" fmla="*/ 2147483647 w 273"/>
              <a:gd name="T19" fmla="*/ 2147483647 h 136"/>
              <a:gd name="T20" fmla="*/ 2147483647 w 273"/>
              <a:gd name="T21" fmla="*/ 2147483647 h 136"/>
              <a:gd name="T22" fmla="*/ 2147483647 w 273"/>
              <a:gd name="T23" fmla="*/ 2147483647 h 136"/>
              <a:gd name="T24" fmla="*/ 2147483647 w 273"/>
              <a:gd name="T25" fmla="*/ 2147483647 h 136"/>
              <a:gd name="T26" fmla="*/ 2147483647 w 273"/>
              <a:gd name="T27" fmla="*/ 2147483647 h 136"/>
              <a:gd name="T28" fmla="*/ 2147483647 w 273"/>
              <a:gd name="T29" fmla="*/ 2147483647 h 136"/>
              <a:gd name="T30" fmla="*/ 2147483647 w 273"/>
              <a:gd name="T31" fmla="*/ 2147483647 h 136"/>
              <a:gd name="T32" fmla="*/ 2147483647 w 273"/>
              <a:gd name="T33" fmla="*/ 2147483647 h 136"/>
              <a:gd name="T34" fmla="*/ 0 w 273"/>
              <a:gd name="T35" fmla="*/ 2147483647 h 136"/>
              <a:gd name="T36" fmla="*/ 0 w 273"/>
              <a:gd name="T37" fmla="*/ 2147483647 h 136"/>
              <a:gd name="T38" fmla="*/ 2147483647 w 273"/>
              <a:gd name="T39" fmla="*/ 2147483647 h 136"/>
              <a:gd name="T40" fmla="*/ 2147483647 w 273"/>
              <a:gd name="T41" fmla="*/ 2147483647 h 136"/>
              <a:gd name="T42" fmla="*/ 2147483647 w 273"/>
              <a:gd name="T43" fmla="*/ 2147483647 h 136"/>
              <a:gd name="T44" fmla="*/ 2147483647 w 273"/>
              <a:gd name="T45" fmla="*/ 2147483647 h 136"/>
              <a:gd name="T46" fmla="*/ 2147483647 w 273"/>
              <a:gd name="T47" fmla="*/ 2147483647 h 136"/>
              <a:gd name="T48" fmla="*/ 2147483647 w 273"/>
              <a:gd name="T49" fmla="*/ 2147483647 h 136"/>
              <a:gd name="T50" fmla="*/ 2147483647 w 273"/>
              <a:gd name="T51" fmla="*/ 2147483647 h 136"/>
              <a:gd name="T52" fmla="*/ 2147483647 w 273"/>
              <a:gd name="T53" fmla="*/ 2147483647 h 136"/>
              <a:gd name="T54" fmla="*/ 2147483647 w 273"/>
              <a:gd name="T55" fmla="*/ 2147483647 h 136"/>
              <a:gd name="T56" fmla="*/ 2147483647 w 273"/>
              <a:gd name="T57" fmla="*/ 2147483647 h 136"/>
              <a:gd name="T58" fmla="*/ 2147483647 w 273"/>
              <a:gd name="T59" fmla="*/ 2147483647 h 136"/>
              <a:gd name="T60" fmla="*/ 2147483647 w 273"/>
              <a:gd name="T61" fmla="*/ 2147483647 h 136"/>
              <a:gd name="T62" fmla="*/ 2147483647 w 273"/>
              <a:gd name="T63" fmla="*/ 2147483647 h 136"/>
              <a:gd name="T64" fmla="*/ 2147483647 w 273"/>
              <a:gd name="T65" fmla="*/ 2147483647 h 136"/>
              <a:gd name="T66" fmla="*/ 2147483647 w 273"/>
              <a:gd name="T67" fmla="*/ 2147483647 h 136"/>
              <a:gd name="T68" fmla="*/ 2147483647 w 273"/>
              <a:gd name="T69" fmla="*/ 2147483647 h 136"/>
              <a:gd name="T70" fmla="*/ 2147483647 w 273"/>
              <a:gd name="T71" fmla="*/ 2147483647 h 136"/>
              <a:gd name="T72" fmla="*/ 2147483647 w 273"/>
              <a:gd name="T73" fmla="*/ 2147483647 h 136"/>
              <a:gd name="T74" fmla="*/ 2147483647 w 273"/>
              <a:gd name="T75" fmla="*/ 0 h 136"/>
              <a:gd name="T76" fmla="*/ 2147483647 w 273"/>
              <a:gd name="T77" fmla="*/ 0 h 136"/>
              <a:gd name="T78" fmla="*/ 2147483647 w 273"/>
              <a:gd name="T79" fmla="*/ 2147483647 h 1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3"/>
              <a:gd name="T121" fmla="*/ 0 h 136"/>
              <a:gd name="T122" fmla="*/ 273 w 273"/>
              <a:gd name="T123" fmla="*/ 136 h 1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3" h="136">
                <a:moveTo>
                  <a:pt x="273" y="8"/>
                </a:moveTo>
                <a:lnTo>
                  <a:pt x="266" y="0"/>
                </a:lnTo>
                <a:lnTo>
                  <a:pt x="257" y="2"/>
                </a:lnTo>
                <a:lnTo>
                  <a:pt x="247" y="6"/>
                </a:lnTo>
                <a:lnTo>
                  <a:pt x="235" y="14"/>
                </a:lnTo>
                <a:lnTo>
                  <a:pt x="223" y="22"/>
                </a:lnTo>
                <a:lnTo>
                  <a:pt x="209" y="32"/>
                </a:lnTo>
                <a:lnTo>
                  <a:pt x="195" y="43"/>
                </a:lnTo>
                <a:lnTo>
                  <a:pt x="178" y="54"/>
                </a:lnTo>
                <a:lnTo>
                  <a:pt x="163" y="66"/>
                </a:lnTo>
                <a:lnTo>
                  <a:pt x="144" y="78"/>
                </a:lnTo>
                <a:lnTo>
                  <a:pt x="125" y="88"/>
                </a:lnTo>
                <a:lnTo>
                  <a:pt x="106" y="99"/>
                </a:lnTo>
                <a:lnTo>
                  <a:pt x="86" y="108"/>
                </a:lnTo>
                <a:lnTo>
                  <a:pt x="67" y="115"/>
                </a:lnTo>
                <a:lnTo>
                  <a:pt x="44" y="120"/>
                </a:lnTo>
                <a:lnTo>
                  <a:pt x="23" y="123"/>
                </a:lnTo>
                <a:lnTo>
                  <a:pt x="0" y="123"/>
                </a:lnTo>
                <a:lnTo>
                  <a:pt x="0" y="136"/>
                </a:lnTo>
                <a:lnTo>
                  <a:pt x="23" y="136"/>
                </a:lnTo>
                <a:lnTo>
                  <a:pt x="46" y="133"/>
                </a:lnTo>
                <a:lnTo>
                  <a:pt x="69" y="128"/>
                </a:lnTo>
                <a:lnTo>
                  <a:pt x="90" y="120"/>
                </a:lnTo>
                <a:lnTo>
                  <a:pt x="112" y="111"/>
                </a:lnTo>
                <a:lnTo>
                  <a:pt x="132" y="101"/>
                </a:lnTo>
                <a:lnTo>
                  <a:pt x="150" y="88"/>
                </a:lnTo>
                <a:lnTo>
                  <a:pt x="169" y="77"/>
                </a:lnTo>
                <a:lnTo>
                  <a:pt x="187" y="64"/>
                </a:lnTo>
                <a:lnTo>
                  <a:pt x="201" y="53"/>
                </a:lnTo>
                <a:lnTo>
                  <a:pt x="218" y="43"/>
                </a:lnTo>
                <a:lnTo>
                  <a:pt x="231" y="32"/>
                </a:lnTo>
                <a:lnTo>
                  <a:pt x="241" y="24"/>
                </a:lnTo>
                <a:lnTo>
                  <a:pt x="253" y="19"/>
                </a:lnTo>
                <a:lnTo>
                  <a:pt x="261" y="15"/>
                </a:lnTo>
                <a:lnTo>
                  <a:pt x="266" y="15"/>
                </a:lnTo>
                <a:lnTo>
                  <a:pt x="259" y="8"/>
                </a:lnTo>
                <a:lnTo>
                  <a:pt x="273" y="8"/>
                </a:lnTo>
                <a:lnTo>
                  <a:pt x="273" y="0"/>
                </a:lnTo>
                <a:lnTo>
                  <a:pt x="266" y="0"/>
                </a:lnTo>
                <a:lnTo>
                  <a:pt x="273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4" name="Freeform 75"/>
          <p:cNvSpPr>
            <a:spLocks/>
          </p:cNvSpPr>
          <p:nvPr/>
        </p:nvSpPr>
        <p:spPr bwMode="auto">
          <a:xfrm>
            <a:off x="2964921" y="3094039"/>
            <a:ext cx="1720" cy="9525"/>
          </a:xfrm>
          <a:custGeom>
            <a:avLst/>
            <a:gdLst>
              <a:gd name="T0" fmla="*/ 2147483647 w 14"/>
              <a:gd name="T1" fmla="*/ 2147483647 h 77"/>
              <a:gd name="T2" fmla="*/ 2147483647 w 14"/>
              <a:gd name="T3" fmla="*/ 2147483647 h 77"/>
              <a:gd name="T4" fmla="*/ 2147483647 w 14"/>
              <a:gd name="T5" fmla="*/ 0 h 77"/>
              <a:gd name="T6" fmla="*/ 0 w 14"/>
              <a:gd name="T7" fmla="*/ 0 h 77"/>
              <a:gd name="T8" fmla="*/ 0 w 14"/>
              <a:gd name="T9" fmla="*/ 2147483647 h 77"/>
              <a:gd name="T10" fmla="*/ 2147483647 w 14"/>
              <a:gd name="T11" fmla="*/ 2147483647 h 77"/>
              <a:gd name="T12" fmla="*/ 0 w 14"/>
              <a:gd name="T13" fmla="*/ 2147483647 h 77"/>
              <a:gd name="T14" fmla="*/ 0 w 14"/>
              <a:gd name="T15" fmla="*/ 2147483647 h 77"/>
              <a:gd name="T16" fmla="*/ 2147483647 w 14"/>
              <a:gd name="T17" fmla="*/ 2147483647 h 77"/>
              <a:gd name="T18" fmla="*/ 2147483647 w 14"/>
              <a:gd name="T19" fmla="*/ 2147483647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7"/>
              <a:gd name="T32" fmla="*/ 14 w 14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7">
                <a:moveTo>
                  <a:pt x="8" y="65"/>
                </a:moveTo>
                <a:lnTo>
                  <a:pt x="14" y="71"/>
                </a:lnTo>
                <a:lnTo>
                  <a:pt x="14" y="0"/>
                </a:lnTo>
                <a:lnTo>
                  <a:pt x="0" y="0"/>
                </a:lnTo>
                <a:lnTo>
                  <a:pt x="0" y="71"/>
                </a:lnTo>
                <a:lnTo>
                  <a:pt x="6" y="77"/>
                </a:lnTo>
                <a:lnTo>
                  <a:pt x="0" y="71"/>
                </a:lnTo>
                <a:lnTo>
                  <a:pt x="0" y="76"/>
                </a:lnTo>
                <a:lnTo>
                  <a:pt x="6" y="77"/>
                </a:lnTo>
                <a:lnTo>
                  <a:pt x="8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5" name="Freeform 76"/>
          <p:cNvSpPr>
            <a:spLocks/>
          </p:cNvSpPr>
          <p:nvPr/>
        </p:nvSpPr>
        <p:spPr bwMode="auto">
          <a:xfrm>
            <a:off x="2964921" y="3101976"/>
            <a:ext cx="22358" cy="3175"/>
          </a:xfrm>
          <a:custGeom>
            <a:avLst/>
            <a:gdLst>
              <a:gd name="T0" fmla="*/ 2147483647 w 151"/>
              <a:gd name="T1" fmla="*/ 2147483647 h 22"/>
              <a:gd name="T2" fmla="*/ 2147483647 w 151"/>
              <a:gd name="T3" fmla="*/ 2147483647 h 22"/>
              <a:gd name="T4" fmla="*/ 2147483647 w 151"/>
              <a:gd name="T5" fmla="*/ 2147483647 h 22"/>
              <a:gd name="T6" fmla="*/ 2147483647 w 151"/>
              <a:gd name="T7" fmla="*/ 2147483647 h 22"/>
              <a:gd name="T8" fmla="*/ 2147483647 w 151"/>
              <a:gd name="T9" fmla="*/ 2147483647 h 22"/>
              <a:gd name="T10" fmla="*/ 2147483647 w 151"/>
              <a:gd name="T11" fmla="*/ 2147483647 h 22"/>
              <a:gd name="T12" fmla="*/ 2147483647 w 151"/>
              <a:gd name="T13" fmla="*/ 2147483647 h 22"/>
              <a:gd name="T14" fmla="*/ 2147483647 w 151"/>
              <a:gd name="T15" fmla="*/ 2147483647 h 22"/>
              <a:gd name="T16" fmla="*/ 2147483647 w 151"/>
              <a:gd name="T17" fmla="*/ 2147483647 h 22"/>
              <a:gd name="T18" fmla="*/ 2147483647 w 151"/>
              <a:gd name="T19" fmla="*/ 0 h 22"/>
              <a:gd name="T20" fmla="*/ 0 w 151"/>
              <a:gd name="T21" fmla="*/ 2147483647 h 22"/>
              <a:gd name="T22" fmla="*/ 2147483647 w 151"/>
              <a:gd name="T23" fmla="*/ 2147483647 h 22"/>
              <a:gd name="T24" fmla="*/ 2147483647 w 151"/>
              <a:gd name="T25" fmla="*/ 2147483647 h 22"/>
              <a:gd name="T26" fmla="*/ 2147483647 w 151"/>
              <a:gd name="T27" fmla="*/ 2147483647 h 22"/>
              <a:gd name="T28" fmla="*/ 2147483647 w 151"/>
              <a:gd name="T29" fmla="*/ 2147483647 h 22"/>
              <a:gd name="T30" fmla="*/ 2147483647 w 151"/>
              <a:gd name="T31" fmla="*/ 2147483647 h 22"/>
              <a:gd name="T32" fmla="*/ 2147483647 w 151"/>
              <a:gd name="T33" fmla="*/ 2147483647 h 22"/>
              <a:gd name="T34" fmla="*/ 2147483647 w 151"/>
              <a:gd name="T35" fmla="*/ 2147483647 h 22"/>
              <a:gd name="T36" fmla="*/ 2147483647 w 151"/>
              <a:gd name="T37" fmla="*/ 2147483647 h 22"/>
              <a:gd name="T38" fmla="*/ 2147483647 w 151"/>
              <a:gd name="T39" fmla="*/ 2147483647 h 22"/>
              <a:gd name="T40" fmla="*/ 2147483647 w 151"/>
              <a:gd name="T41" fmla="*/ 2147483647 h 22"/>
              <a:gd name="T42" fmla="*/ 2147483647 w 151"/>
              <a:gd name="T43" fmla="*/ 2147483647 h 22"/>
              <a:gd name="T44" fmla="*/ 2147483647 w 151"/>
              <a:gd name="T45" fmla="*/ 2147483647 h 22"/>
              <a:gd name="T46" fmla="*/ 2147483647 w 151"/>
              <a:gd name="T47" fmla="*/ 2147483647 h 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"/>
              <a:gd name="T73" fmla="*/ 0 h 22"/>
              <a:gd name="T74" fmla="*/ 151 w 151"/>
              <a:gd name="T75" fmla="*/ 22 h 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" h="22">
                <a:moveTo>
                  <a:pt x="139" y="12"/>
                </a:moveTo>
                <a:lnTo>
                  <a:pt x="145" y="7"/>
                </a:lnTo>
                <a:lnTo>
                  <a:pt x="122" y="9"/>
                </a:lnTo>
                <a:lnTo>
                  <a:pt x="98" y="8"/>
                </a:lnTo>
                <a:lnTo>
                  <a:pt x="74" y="8"/>
                </a:lnTo>
                <a:lnTo>
                  <a:pt x="52" y="6"/>
                </a:lnTo>
                <a:lnTo>
                  <a:pt x="31" y="4"/>
                </a:lnTo>
                <a:lnTo>
                  <a:pt x="16" y="2"/>
                </a:lnTo>
                <a:lnTo>
                  <a:pt x="5" y="1"/>
                </a:lnTo>
                <a:lnTo>
                  <a:pt x="2" y="0"/>
                </a:lnTo>
                <a:lnTo>
                  <a:pt x="0" y="12"/>
                </a:lnTo>
                <a:lnTo>
                  <a:pt x="5" y="13"/>
                </a:lnTo>
                <a:lnTo>
                  <a:pt x="16" y="14"/>
                </a:lnTo>
                <a:lnTo>
                  <a:pt x="31" y="16"/>
                </a:lnTo>
                <a:lnTo>
                  <a:pt x="52" y="18"/>
                </a:lnTo>
                <a:lnTo>
                  <a:pt x="74" y="20"/>
                </a:lnTo>
                <a:lnTo>
                  <a:pt x="98" y="22"/>
                </a:lnTo>
                <a:lnTo>
                  <a:pt x="122" y="21"/>
                </a:lnTo>
                <a:lnTo>
                  <a:pt x="145" y="19"/>
                </a:lnTo>
                <a:lnTo>
                  <a:pt x="151" y="14"/>
                </a:lnTo>
                <a:lnTo>
                  <a:pt x="145" y="19"/>
                </a:lnTo>
                <a:lnTo>
                  <a:pt x="150" y="19"/>
                </a:lnTo>
                <a:lnTo>
                  <a:pt x="151" y="14"/>
                </a:lnTo>
                <a:lnTo>
                  <a:pt x="13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6" name="Freeform 77"/>
          <p:cNvSpPr>
            <a:spLocks/>
          </p:cNvSpPr>
          <p:nvPr/>
        </p:nvSpPr>
        <p:spPr bwMode="auto">
          <a:xfrm>
            <a:off x="2985559" y="3063876"/>
            <a:ext cx="3440" cy="41275"/>
          </a:xfrm>
          <a:custGeom>
            <a:avLst/>
            <a:gdLst>
              <a:gd name="T0" fmla="*/ 2147483647 w 27"/>
              <a:gd name="T1" fmla="*/ 2147483647 h 303"/>
              <a:gd name="T2" fmla="*/ 2147483647 w 27"/>
              <a:gd name="T3" fmla="*/ 2147483647 h 303"/>
              <a:gd name="T4" fmla="*/ 2147483647 w 27"/>
              <a:gd name="T5" fmla="*/ 2147483647 h 303"/>
              <a:gd name="T6" fmla="*/ 2147483647 w 27"/>
              <a:gd name="T7" fmla="*/ 2147483647 h 303"/>
              <a:gd name="T8" fmla="*/ 2147483647 w 27"/>
              <a:gd name="T9" fmla="*/ 2147483647 h 303"/>
              <a:gd name="T10" fmla="*/ 0 w 27"/>
              <a:gd name="T11" fmla="*/ 2147483647 h 303"/>
              <a:gd name="T12" fmla="*/ 2147483647 w 27"/>
              <a:gd name="T13" fmla="*/ 2147483647 h 303"/>
              <a:gd name="T14" fmla="*/ 2147483647 w 27"/>
              <a:gd name="T15" fmla="*/ 2147483647 h 303"/>
              <a:gd name="T16" fmla="*/ 2147483647 w 27"/>
              <a:gd name="T17" fmla="*/ 2147483647 h 303"/>
              <a:gd name="T18" fmla="*/ 2147483647 w 27"/>
              <a:gd name="T19" fmla="*/ 2147483647 h 303"/>
              <a:gd name="T20" fmla="*/ 2147483647 w 27"/>
              <a:gd name="T21" fmla="*/ 2147483647 h 303"/>
              <a:gd name="T22" fmla="*/ 2147483647 w 27"/>
              <a:gd name="T23" fmla="*/ 0 h 303"/>
              <a:gd name="T24" fmla="*/ 2147483647 w 27"/>
              <a:gd name="T25" fmla="*/ 2147483647 h 303"/>
              <a:gd name="T26" fmla="*/ 2147483647 w 27"/>
              <a:gd name="T27" fmla="*/ 0 h 303"/>
              <a:gd name="T28" fmla="*/ 2147483647 w 27"/>
              <a:gd name="T29" fmla="*/ 0 h 303"/>
              <a:gd name="T30" fmla="*/ 2147483647 w 27"/>
              <a:gd name="T31" fmla="*/ 2147483647 h 30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303"/>
              <a:gd name="T50" fmla="*/ 27 w 27"/>
              <a:gd name="T51" fmla="*/ 303 h 30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303">
                <a:moveTo>
                  <a:pt x="13" y="15"/>
                </a:moveTo>
                <a:lnTo>
                  <a:pt x="7" y="7"/>
                </a:lnTo>
                <a:lnTo>
                  <a:pt x="14" y="96"/>
                </a:lnTo>
                <a:lnTo>
                  <a:pt x="14" y="176"/>
                </a:lnTo>
                <a:lnTo>
                  <a:pt x="10" y="245"/>
                </a:lnTo>
                <a:lnTo>
                  <a:pt x="0" y="301"/>
                </a:lnTo>
                <a:lnTo>
                  <a:pt x="12" y="303"/>
                </a:lnTo>
                <a:lnTo>
                  <a:pt x="23" y="245"/>
                </a:lnTo>
                <a:lnTo>
                  <a:pt x="27" y="176"/>
                </a:lnTo>
                <a:lnTo>
                  <a:pt x="27" y="96"/>
                </a:lnTo>
                <a:lnTo>
                  <a:pt x="19" y="7"/>
                </a:lnTo>
                <a:lnTo>
                  <a:pt x="13" y="0"/>
                </a:lnTo>
                <a:lnTo>
                  <a:pt x="19" y="7"/>
                </a:lnTo>
                <a:lnTo>
                  <a:pt x="19" y="0"/>
                </a:lnTo>
                <a:lnTo>
                  <a:pt x="13" y="0"/>
                </a:lnTo>
                <a:lnTo>
                  <a:pt x="13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7" name="Freeform 78"/>
          <p:cNvSpPr>
            <a:spLocks/>
          </p:cNvSpPr>
          <p:nvPr/>
        </p:nvSpPr>
        <p:spPr bwMode="auto">
          <a:xfrm>
            <a:off x="2947723" y="3063875"/>
            <a:ext cx="39556" cy="1588"/>
          </a:xfrm>
          <a:custGeom>
            <a:avLst/>
            <a:gdLst>
              <a:gd name="T0" fmla="*/ 2147483647 w 277"/>
              <a:gd name="T1" fmla="*/ 2147483647 h 15"/>
              <a:gd name="T2" fmla="*/ 2147483647 w 277"/>
              <a:gd name="T3" fmla="*/ 2147483647 h 15"/>
              <a:gd name="T4" fmla="*/ 2147483647 w 277"/>
              <a:gd name="T5" fmla="*/ 2147483647 h 15"/>
              <a:gd name="T6" fmla="*/ 2147483647 w 277"/>
              <a:gd name="T7" fmla="*/ 0 h 15"/>
              <a:gd name="T8" fmla="*/ 2147483647 w 277"/>
              <a:gd name="T9" fmla="*/ 0 h 15"/>
              <a:gd name="T10" fmla="*/ 0 w 277"/>
              <a:gd name="T11" fmla="*/ 2147483647 h 15"/>
              <a:gd name="T12" fmla="*/ 2147483647 w 277"/>
              <a:gd name="T13" fmla="*/ 0 h 15"/>
              <a:gd name="T14" fmla="*/ 2147483647 w 277"/>
              <a:gd name="T15" fmla="*/ 0 h 15"/>
              <a:gd name="T16" fmla="*/ 0 w 277"/>
              <a:gd name="T17" fmla="*/ 2147483647 h 15"/>
              <a:gd name="T18" fmla="*/ 2147483647 w 27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7"/>
              <a:gd name="T31" fmla="*/ 0 h 15"/>
              <a:gd name="T32" fmla="*/ 277 w 27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7" h="15">
                <a:moveTo>
                  <a:pt x="8" y="12"/>
                </a:moveTo>
                <a:lnTo>
                  <a:pt x="4" y="15"/>
                </a:lnTo>
                <a:lnTo>
                  <a:pt x="277" y="15"/>
                </a:lnTo>
                <a:lnTo>
                  <a:pt x="277" y="0"/>
                </a:lnTo>
                <a:lnTo>
                  <a:pt x="4" y="0"/>
                </a:lnTo>
                <a:lnTo>
                  <a:pt x="0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8" name="Freeform 79"/>
          <p:cNvSpPr>
            <a:spLocks/>
          </p:cNvSpPr>
          <p:nvPr/>
        </p:nvSpPr>
        <p:spPr bwMode="auto">
          <a:xfrm>
            <a:off x="3038873" y="2689225"/>
            <a:ext cx="36115" cy="82550"/>
          </a:xfrm>
          <a:custGeom>
            <a:avLst/>
            <a:gdLst>
              <a:gd name="T0" fmla="*/ 2147483647 w 256"/>
              <a:gd name="T1" fmla="*/ 2147483647 h 624"/>
              <a:gd name="T2" fmla="*/ 2147483647 w 256"/>
              <a:gd name="T3" fmla="*/ 2147483647 h 624"/>
              <a:gd name="T4" fmla="*/ 2147483647 w 256"/>
              <a:gd name="T5" fmla="*/ 2147483647 h 624"/>
              <a:gd name="T6" fmla="*/ 2147483647 w 256"/>
              <a:gd name="T7" fmla="*/ 2147483647 h 624"/>
              <a:gd name="T8" fmla="*/ 2147483647 w 256"/>
              <a:gd name="T9" fmla="*/ 2147483647 h 624"/>
              <a:gd name="T10" fmla="*/ 2147483647 w 256"/>
              <a:gd name="T11" fmla="*/ 2147483647 h 624"/>
              <a:gd name="T12" fmla="*/ 2147483647 w 256"/>
              <a:gd name="T13" fmla="*/ 2147483647 h 624"/>
              <a:gd name="T14" fmla="*/ 2147483647 w 256"/>
              <a:gd name="T15" fmla="*/ 2147483647 h 624"/>
              <a:gd name="T16" fmla="*/ 2147483647 w 256"/>
              <a:gd name="T17" fmla="*/ 2147483647 h 624"/>
              <a:gd name="T18" fmla="*/ 2147483647 w 256"/>
              <a:gd name="T19" fmla="*/ 2147483647 h 624"/>
              <a:gd name="T20" fmla="*/ 2147483647 w 256"/>
              <a:gd name="T21" fmla="*/ 2147483647 h 624"/>
              <a:gd name="T22" fmla="*/ 2147483647 w 256"/>
              <a:gd name="T23" fmla="*/ 2147483647 h 624"/>
              <a:gd name="T24" fmla="*/ 2147483647 w 256"/>
              <a:gd name="T25" fmla="*/ 2147483647 h 624"/>
              <a:gd name="T26" fmla="*/ 2147483647 w 256"/>
              <a:gd name="T27" fmla="*/ 2147483647 h 624"/>
              <a:gd name="T28" fmla="*/ 2147483647 w 256"/>
              <a:gd name="T29" fmla="*/ 2147483647 h 624"/>
              <a:gd name="T30" fmla="*/ 2147483647 w 256"/>
              <a:gd name="T31" fmla="*/ 2147483647 h 624"/>
              <a:gd name="T32" fmla="*/ 2147483647 w 256"/>
              <a:gd name="T33" fmla="*/ 2147483647 h 624"/>
              <a:gd name="T34" fmla="*/ 2147483647 w 256"/>
              <a:gd name="T35" fmla="*/ 0 h 624"/>
              <a:gd name="T36" fmla="*/ 0 w 256"/>
              <a:gd name="T37" fmla="*/ 2147483647 h 624"/>
              <a:gd name="T38" fmla="*/ 2147483647 w 256"/>
              <a:gd name="T39" fmla="*/ 2147483647 h 624"/>
              <a:gd name="T40" fmla="*/ 2147483647 w 256"/>
              <a:gd name="T41" fmla="*/ 2147483647 h 624"/>
              <a:gd name="T42" fmla="*/ 2147483647 w 256"/>
              <a:gd name="T43" fmla="*/ 2147483647 h 624"/>
              <a:gd name="T44" fmla="*/ 2147483647 w 256"/>
              <a:gd name="T45" fmla="*/ 2147483647 h 624"/>
              <a:gd name="T46" fmla="*/ 2147483647 w 256"/>
              <a:gd name="T47" fmla="*/ 2147483647 h 624"/>
              <a:gd name="T48" fmla="*/ 2147483647 w 256"/>
              <a:gd name="T49" fmla="*/ 2147483647 h 624"/>
              <a:gd name="T50" fmla="*/ 2147483647 w 256"/>
              <a:gd name="T51" fmla="*/ 2147483647 h 624"/>
              <a:gd name="T52" fmla="*/ 2147483647 w 256"/>
              <a:gd name="T53" fmla="*/ 2147483647 h 624"/>
              <a:gd name="T54" fmla="*/ 2147483647 w 256"/>
              <a:gd name="T55" fmla="*/ 2147483647 h 624"/>
              <a:gd name="T56" fmla="*/ 2147483647 w 256"/>
              <a:gd name="T57" fmla="*/ 2147483647 h 624"/>
              <a:gd name="T58" fmla="*/ 2147483647 w 256"/>
              <a:gd name="T59" fmla="*/ 2147483647 h 624"/>
              <a:gd name="T60" fmla="*/ 2147483647 w 256"/>
              <a:gd name="T61" fmla="*/ 2147483647 h 624"/>
              <a:gd name="T62" fmla="*/ 2147483647 w 256"/>
              <a:gd name="T63" fmla="*/ 2147483647 h 624"/>
              <a:gd name="T64" fmla="*/ 2147483647 w 256"/>
              <a:gd name="T65" fmla="*/ 2147483647 h 624"/>
              <a:gd name="T66" fmla="*/ 2147483647 w 256"/>
              <a:gd name="T67" fmla="*/ 2147483647 h 624"/>
              <a:gd name="T68" fmla="*/ 2147483647 w 256"/>
              <a:gd name="T69" fmla="*/ 2147483647 h 624"/>
              <a:gd name="T70" fmla="*/ 2147483647 w 256"/>
              <a:gd name="T71" fmla="*/ 2147483647 h 624"/>
              <a:gd name="T72" fmla="*/ 2147483647 w 256"/>
              <a:gd name="T73" fmla="*/ 2147483647 h 6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6"/>
              <a:gd name="T112" fmla="*/ 0 h 624"/>
              <a:gd name="T113" fmla="*/ 256 w 256"/>
              <a:gd name="T114" fmla="*/ 624 h 6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6" h="624">
                <a:moveTo>
                  <a:pt x="256" y="624"/>
                </a:moveTo>
                <a:lnTo>
                  <a:pt x="256" y="624"/>
                </a:lnTo>
                <a:lnTo>
                  <a:pt x="253" y="584"/>
                </a:lnTo>
                <a:lnTo>
                  <a:pt x="246" y="537"/>
                </a:lnTo>
                <a:lnTo>
                  <a:pt x="236" y="490"/>
                </a:lnTo>
                <a:lnTo>
                  <a:pt x="223" y="440"/>
                </a:lnTo>
                <a:lnTo>
                  <a:pt x="207" y="389"/>
                </a:lnTo>
                <a:lnTo>
                  <a:pt x="191" y="336"/>
                </a:lnTo>
                <a:lnTo>
                  <a:pt x="172" y="286"/>
                </a:lnTo>
                <a:lnTo>
                  <a:pt x="153" y="236"/>
                </a:lnTo>
                <a:lnTo>
                  <a:pt x="134" y="188"/>
                </a:lnTo>
                <a:lnTo>
                  <a:pt x="115" y="145"/>
                </a:lnTo>
                <a:lnTo>
                  <a:pt x="99" y="105"/>
                </a:lnTo>
                <a:lnTo>
                  <a:pt x="83" y="69"/>
                </a:lnTo>
                <a:lnTo>
                  <a:pt x="71" y="42"/>
                </a:lnTo>
                <a:lnTo>
                  <a:pt x="60" y="20"/>
                </a:lnTo>
                <a:lnTo>
                  <a:pt x="54" y="6"/>
                </a:lnTo>
                <a:lnTo>
                  <a:pt x="52" y="0"/>
                </a:lnTo>
                <a:lnTo>
                  <a:pt x="0" y="25"/>
                </a:lnTo>
                <a:lnTo>
                  <a:pt x="2" y="29"/>
                </a:lnTo>
                <a:lnTo>
                  <a:pt x="9" y="43"/>
                </a:lnTo>
                <a:lnTo>
                  <a:pt x="19" y="64"/>
                </a:lnTo>
                <a:lnTo>
                  <a:pt x="31" y="92"/>
                </a:lnTo>
                <a:lnTo>
                  <a:pt x="47" y="127"/>
                </a:lnTo>
                <a:lnTo>
                  <a:pt x="63" y="166"/>
                </a:lnTo>
                <a:lnTo>
                  <a:pt x="82" y="209"/>
                </a:lnTo>
                <a:lnTo>
                  <a:pt x="100" y="257"/>
                </a:lnTo>
                <a:lnTo>
                  <a:pt x="118" y="304"/>
                </a:lnTo>
                <a:lnTo>
                  <a:pt x="137" y="355"/>
                </a:lnTo>
                <a:lnTo>
                  <a:pt x="153" y="406"/>
                </a:lnTo>
                <a:lnTo>
                  <a:pt x="169" y="454"/>
                </a:lnTo>
                <a:lnTo>
                  <a:pt x="180" y="502"/>
                </a:lnTo>
                <a:lnTo>
                  <a:pt x="191" y="547"/>
                </a:lnTo>
                <a:lnTo>
                  <a:pt x="197" y="588"/>
                </a:lnTo>
                <a:lnTo>
                  <a:pt x="198" y="624"/>
                </a:lnTo>
                <a:lnTo>
                  <a:pt x="256" y="6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89" name="Freeform 80"/>
          <p:cNvSpPr>
            <a:spLocks/>
          </p:cNvSpPr>
          <p:nvPr/>
        </p:nvSpPr>
        <p:spPr bwMode="auto">
          <a:xfrm>
            <a:off x="3023394" y="2771775"/>
            <a:ext cx="51594" cy="279400"/>
          </a:xfrm>
          <a:custGeom>
            <a:avLst/>
            <a:gdLst>
              <a:gd name="T0" fmla="*/ 2147483647 w 363"/>
              <a:gd name="T1" fmla="*/ 2147483647 h 2115"/>
              <a:gd name="T2" fmla="*/ 2147483647 w 363"/>
              <a:gd name="T3" fmla="*/ 2147483647 h 2115"/>
              <a:gd name="T4" fmla="*/ 2147483647 w 363"/>
              <a:gd name="T5" fmla="*/ 2147483647 h 2115"/>
              <a:gd name="T6" fmla="*/ 2147483647 w 363"/>
              <a:gd name="T7" fmla="*/ 2147483647 h 2115"/>
              <a:gd name="T8" fmla="*/ 2147483647 w 363"/>
              <a:gd name="T9" fmla="*/ 2147483647 h 2115"/>
              <a:gd name="T10" fmla="*/ 2147483647 w 363"/>
              <a:gd name="T11" fmla="*/ 2147483647 h 2115"/>
              <a:gd name="T12" fmla="*/ 2147483647 w 363"/>
              <a:gd name="T13" fmla="*/ 2147483647 h 2115"/>
              <a:gd name="T14" fmla="*/ 2147483647 w 363"/>
              <a:gd name="T15" fmla="*/ 2147483647 h 2115"/>
              <a:gd name="T16" fmla="*/ 2147483647 w 363"/>
              <a:gd name="T17" fmla="*/ 2147483647 h 2115"/>
              <a:gd name="T18" fmla="*/ 2147483647 w 363"/>
              <a:gd name="T19" fmla="*/ 2147483647 h 2115"/>
              <a:gd name="T20" fmla="*/ 2147483647 w 363"/>
              <a:gd name="T21" fmla="*/ 2147483647 h 2115"/>
              <a:gd name="T22" fmla="*/ 2147483647 w 363"/>
              <a:gd name="T23" fmla="*/ 2147483647 h 2115"/>
              <a:gd name="T24" fmla="*/ 2147483647 w 363"/>
              <a:gd name="T25" fmla="*/ 2147483647 h 2115"/>
              <a:gd name="T26" fmla="*/ 2147483647 w 363"/>
              <a:gd name="T27" fmla="*/ 2147483647 h 2115"/>
              <a:gd name="T28" fmla="*/ 2147483647 w 363"/>
              <a:gd name="T29" fmla="*/ 2147483647 h 2115"/>
              <a:gd name="T30" fmla="*/ 2147483647 w 363"/>
              <a:gd name="T31" fmla="*/ 2147483647 h 2115"/>
              <a:gd name="T32" fmla="*/ 2147483647 w 363"/>
              <a:gd name="T33" fmla="*/ 2147483647 h 2115"/>
              <a:gd name="T34" fmla="*/ 2147483647 w 363"/>
              <a:gd name="T35" fmla="*/ 0 h 2115"/>
              <a:gd name="T36" fmla="*/ 2147483647 w 363"/>
              <a:gd name="T37" fmla="*/ 0 h 2115"/>
              <a:gd name="T38" fmla="*/ 2147483647 w 363"/>
              <a:gd name="T39" fmla="*/ 2147483647 h 2115"/>
              <a:gd name="T40" fmla="*/ 2147483647 w 363"/>
              <a:gd name="T41" fmla="*/ 2147483647 h 2115"/>
              <a:gd name="T42" fmla="*/ 2147483647 w 363"/>
              <a:gd name="T43" fmla="*/ 2147483647 h 2115"/>
              <a:gd name="T44" fmla="*/ 2147483647 w 363"/>
              <a:gd name="T45" fmla="*/ 2147483647 h 2115"/>
              <a:gd name="T46" fmla="*/ 2147483647 w 363"/>
              <a:gd name="T47" fmla="*/ 2147483647 h 2115"/>
              <a:gd name="T48" fmla="*/ 2147483647 w 363"/>
              <a:gd name="T49" fmla="*/ 2147483647 h 2115"/>
              <a:gd name="T50" fmla="*/ 2147483647 w 363"/>
              <a:gd name="T51" fmla="*/ 2147483647 h 2115"/>
              <a:gd name="T52" fmla="*/ 2147483647 w 363"/>
              <a:gd name="T53" fmla="*/ 2147483647 h 2115"/>
              <a:gd name="T54" fmla="*/ 2147483647 w 363"/>
              <a:gd name="T55" fmla="*/ 2147483647 h 2115"/>
              <a:gd name="T56" fmla="*/ 2147483647 w 363"/>
              <a:gd name="T57" fmla="*/ 2147483647 h 2115"/>
              <a:gd name="T58" fmla="*/ 2147483647 w 363"/>
              <a:gd name="T59" fmla="*/ 2147483647 h 2115"/>
              <a:gd name="T60" fmla="*/ 2147483647 w 363"/>
              <a:gd name="T61" fmla="*/ 2147483647 h 2115"/>
              <a:gd name="T62" fmla="*/ 2147483647 w 363"/>
              <a:gd name="T63" fmla="*/ 2147483647 h 2115"/>
              <a:gd name="T64" fmla="*/ 2147483647 w 363"/>
              <a:gd name="T65" fmla="*/ 2147483647 h 2115"/>
              <a:gd name="T66" fmla="*/ 2147483647 w 363"/>
              <a:gd name="T67" fmla="*/ 2147483647 h 2115"/>
              <a:gd name="T68" fmla="*/ 2147483647 w 363"/>
              <a:gd name="T69" fmla="*/ 2147483647 h 2115"/>
              <a:gd name="T70" fmla="*/ 2147483647 w 363"/>
              <a:gd name="T71" fmla="*/ 2147483647 h 2115"/>
              <a:gd name="T72" fmla="*/ 2147483647 w 363"/>
              <a:gd name="T73" fmla="*/ 2147483647 h 2115"/>
              <a:gd name="T74" fmla="*/ 0 w 363"/>
              <a:gd name="T75" fmla="*/ 2147483647 h 2115"/>
              <a:gd name="T76" fmla="*/ 2147483647 w 363"/>
              <a:gd name="T77" fmla="*/ 2147483647 h 2115"/>
              <a:gd name="T78" fmla="*/ 2147483647 w 363"/>
              <a:gd name="T79" fmla="*/ 2147483647 h 21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3"/>
              <a:gd name="T121" fmla="*/ 0 h 2115"/>
              <a:gd name="T122" fmla="*/ 363 w 363"/>
              <a:gd name="T123" fmla="*/ 2115 h 21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3" h="2115">
                <a:moveTo>
                  <a:pt x="56" y="2098"/>
                </a:moveTo>
                <a:lnTo>
                  <a:pt x="57" y="2111"/>
                </a:lnTo>
                <a:lnTo>
                  <a:pt x="60" y="2089"/>
                </a:lnTo>
                <a:lnTo>
                  <a:pt x="70" y="2028"/>
                </a:lnTo>
                <a:lnTo>
                  <a:pt x="84" y="1933"/>
                </a:lnTo>
                <a:lnTo>
                  <a:pt x="104" y="1809"/>
                </a:lnTo>
                <a:lnTo>
                  <a:pt x="127" y="1661"/>
                </a:lnTo>
                <a:lnTo>
                  <a:pt x="153" y="1494"/>
                </a:lnTo>
                <a:lnTo>
                  <a:pt x="181" y="1315"/>
                </a:lnTo>
                <a:lnTo>
                  <a:pt x="210" y="1129"/>
                </a:lnTo>
                <a:lnTo>
                  <a:pt x="238" y="941"/>
                </a:lnTo>
                <a:lnTo>
                  <a:pt x="266" y="754"/>
                </a:lnTo>
                <a:lnTo>
                  <a:pt x="291" y="576"/>
                </a:lnTo>
                <a:lnTo>
                  <a:pt x="314" y="413"/>
                </a:lnTo>
                <a:lnTo>
                  <a:pt x="334" y="268"/>
                </a:lnTo>
                <a:lnTo>
                  <a:pt x="348" y="148"/>
                </a:lnTo>
                <a:lnTo>
                  <a:pt x="359" y="57"/>
                </a:lnTo>
                <a:lnTo>
                  <a:pt x="363" y="0"/>
                </a:lnTo>
                <a:lnTo>
                  <a:pt x="305" y="0"/>
                </a:lnTo>
                <a:lnTo>
                  <a:pt x="303" y="53"/>
                </a:lnTo>
                <a:lnTo>
                  <a:pt x="292" y="142"/>
                </a:lnTo>
                <a:lnTo>
                  <a:pt x="278" y="262"/>
                </a:lnTo>
                <a:lnTo>
                  <a:pt x="258" y="407"/>
                </a:lnTo>
                <a:lnTo>
                  <a:pt x="236" y="570"/>
                </a:lnTo>
                <a:lnTo>
                  <a:pt x="210" y="746"/>
                </a:lnTo>
                <a:lnTo>
                  <a:pt x="182" y="932"/>
                </a:lnTo>
                <a:lnTo>
                  <a:pt x="154" y="1121"/>
                </a:lnTo>
                <a:lnTo>
                  <a:pt x="125" y="1307"/>
                </a:lnTo>
                <a:lnTo>
                  <a:pt x="97" y="1486"/>
                </a:lnTo>
                <a:lnTo>
                  <a:pt x="71" y="1652"/>
                </a:lnTo>
                <a:lnTo>
                  <a:pt x="48" y="1800"/>
                </a:lnTo>
                <a:lnTo>
                  <a:pt x="29" y="1924"/>
                </a:lnTo>
                <a:lnTo>
                  <a:pt x="14" y="2020"/>
                </a:lnTo>
                <a:lnTo>
                  <a:pt x="4" y="2081"/>
                </a:lnTo>
                <a:lnTo>
                  <a:pt x="1" y="2102"/>
                </a:lnTo>
                <a:lnTo>
                  <a:pt x="2" y="2115"/>
                </a:lnTo>
                <a:lnTo>
                  <a:pt x="1" y="2102"/>
                </a:lnTo>
                <a:lnTo>
                  <a:pt x="0" y="2108"/>
                </a:lnTo>
                <a:lnTo>
                  <a:pt x="2" y="2115"/>
                </a:lnTo>
                <a:lnTo>
                  <a:pt x="56" y="20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0" name="Freeform 81"/>
          <p:cNvSpPr>
            <a:spLocks/>
          </p:cNvSpPr>
          <p:nvPr/>
        </p:nvSpPr>
        <p:spPr bwMode="auto">
          <a:xfrm>
            <a:off x="3023394" y="3049588"/>
            <a:ext cx="17198" cy="25400"/>
          </a:xfrm>
          <a:custGeom>
            <a:avLst/>
            <a:gdLst>
              <a:gd name="T0" fmla="*/ 2147483647 w 110"/>
              <a:gd name="T1" fmla="*/ 2147483647 h 192"/>
              <a:gd name="T2" fmla="*/ 2147483647 w 110"/>
              <a:gd name="T3" fmla="*/ 2147483647 h 192"/>
              <a:gd name="T4" fmla="*/ 2147483647 w 110"/>
              <a:gd name="T5" fmla="*/ 0 h 192"/>
              <a:gd name="T6" fmla="*/ 0 w 110"/>
              <a:gd name="T7" fmla="*/ 2147483647 h 192"/>
              <a:gd name="T8" fmla="*/ 2147483647 w 110"/>
              <a:gd name="T9" fmla="*/ 2147483647 h 192"/>
              <a:gd name="T10" fmla="*/ 2147483647 w 110"/>
              <a:gd name="T11" fmla="*/ 2147483647 h 192"/>
              <a:gd name="T12" fmla="*/ 2147483647 w 110"/>
              <a:gd name="T13" fmla="*/ 2147483647 h 192"/>
              <a:gd name="T14" fmla="*/ 2147483647 w 110"/>
              <a:gd name="T15" fmla="*/ 2147483647 h 192"/>
              <a:gd name="T16" fmla="*/ 2147483647 w 110"/>
              <a:gd name="T17" fmla="*/ 2147483647 h 192"/>
              <a:gd name="T18" fmla="*/ 2147483647 w 110"/>
              <a:gd name="T19" fmla="*/ 2147483647 h 1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"/>
              <a:gd name="T31" fmla="*/ 0 h 192"/>
              <a:gd name="T32" fmla="*/ 110 w 110"/>
              <a:gd name="T33" fmla="*/ 192 h 1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" h="192">
                <a:moveTo>
                  <a:pt x="81" y="192"/>
                </a:moveTo>
                <a:lnTo>
                  <a:pt x="101" y="155"/>
                </a:lnTo>
                <a:lnTo>
                  <a:pt x="54" y="0"/>
                </a:lnTo>
                <a:lnTo>
                  <a:pt x="0" y="17"/>
                </a:lnTo>
                <a:lnTo>
                  <a:pt x="47" y="172"/>
                </a:lnTo>
                <a:lnTo>
                  <a:pt x="67" y="136"/>
                </a:lnTo>
                <a:lnTo>
                  <a:pt x="81" y="191"/>
                </a:lnTo>
                <a:lnTo>
                  <a:pt x="110" y="183"/>
                </a:lnTo>
                <a:lnTo>
                  <a:pt x="101" y="155"/>
                </a:lnTo>
                <a:lnTo>
                  <a:pt x="81" y="1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1" name="Freeform 82"/>
          <p:cNvSpPr>
            <a:spLocks/>
          </p:cNvSpPr>
          <p:nvPr/>
        </p:nvSpPr>
        <p:spPr bwMode="auto">
          <a:xfrm>
            <a:off x="2987279" y="3067051"/>
            <a:ext cx="48154" cy="11113"/>
          </a:xfrm>
          <a:custGeom>
            <a:avLst/>
            <a:gdLst>
              <a:gd name="T0" fmla="*/ 2147483647 w 336"/>
              <a:gd name="T1" fmla="*/ 2147483647 h 86"/>
              <a:gd name="T2" fmla="*/ 0 w 336"/>
              <a:gd name="T3" fmla="*/ 2147483647 h 86"/>
              <a:gd name="T4" fmla="*/ 2147483647 w 336"/>
              <a:gd name="T5" fmla="*/ 2147483647 h 86"/>
              <a:gd name="T6" fmla="*/ 2147483647 w 336"/>
              <a:gd name="T7" fmla="*/ 2147483647 h 86"/>
              <a:gd name="T8" fmla="*/ 2147483647 w 336"/>
              <a:gd name="T9" fmla="*/ 2147483647 h 86"/>
              <a:gd name="T10" fmla="*/ 2147483647 w 336"/>
              <a:gd name="T11" fmla="*/ 2147483647 h 86"/>
              <a:gd name="T12" fmla="*/ 2147483647 w 336"/>
              <a:gd name="T13" fmla="*/ 2147483647 h 86"/>
              <a:gd name="T14" fmla="*/ 2147483647 w 336"/>
              <a:gd name="T15" fmla="*/ 2147483647 h 86"/>
              <a:gd name="T16" fmla="*/ 2147483647 w 336"/>
              <a:gd name="T17" fmla="*/ 2147483647 h 86"/>
              <a:gd name="T18" fmla="*/ 2147483647 w 336"/>
              <a:gd name="T19" fmla="*/ 2147483647 h 86"/>
              <a:gd name="T20" fmla="*/ 2147483647 w 336"/>
              <a:gd name="T21" fmla="*/ 2147483647 h 86"/>
              <a:gd name="T22" fmla="*/ 2147483647 w 336"/>
              <a:gd name="T23" fmla="*/ 2147483647 h 86"/>
              <a:gd name="T24" fmla="*/ 2147483647 w 336"/>
              <a:gd name="T25" fmla="*/ 2147483647 h 86"/>
              <a:gd name="T26" fmla="*/ 2147483647 w 336"/>
              <a:gd name="T27" fmla="*/ 2147483647 h 86"/>
              <a:gd name="T28" fmla="*/ 2147483647 w 336"/>
              <a:gd name="T29" fmla="*/ 2147483647 h 86"/>
              <a:gd name="T30" fmla="*/ 2147483647 w 336"/>
              <a:gd name="T31" fmla="*/ 2147483647 h 86"/>
              <a:gd name="T32" fmla="*/ 2147483647 w 336"/>
              <a:gd name="T33" fmla="*/ 2147483647 h 86"/>
              <a:gd name="T34" fmla="*/ 2147483647 w 336"/>
              <a:gd name="T35" fmla="*/ 2147483647 h 86"/>
              <a:gd name="T36" fmla="*/ 2147483647 w 336"/>
              <a:gd name="T37" fmla="*/ 2147483647 h 86"/>
              <a:gd name="T38" fmla="*/ 2147483647 w 336"/>
              <a:gd name="T39" fmla="*/ 2147483647 h 86"/>
              <a:gd name="T40" fmla="*/ 2147483647 w 336"/>
              <a:gd name="T41" fmla="*/ 2147483647 h 86"/>
              <a:gd name="T42" fmla="*/ 2147483647 w 336"/>
              <a:gd name="T43" fmla="*/ 2147483647 h 86"/>
              <a:gd name="T44" fmla="*/ 2147483647 w 336"/>
              <a:gd name="T45" fmla="*/ 2147483647 h 86"/>
              <a:gd name="T46" fmla="*/ 2147483647 w 336"/>
              <a:gd name="T47" fmla="*/ 2147483647 h 86"/>
              <a:gd name="T48" fmla="*/ 2147483647 w 336"/>
              <a:gd name="T49" fmla="*/ 2147483647 h 86"/>
              <a:gd name="T50" fmla="*/ 2147483647 w 336"/>
              <a:gd name="T51" fmla="*/ 2147483647 h 86"/>
              <a:gd name="T52" fmla="*/ 2147483647 w 336"/>
              <a:gd name="T53" fmla="*/ 2147483647 h 86"/>
              <a:gd name="T54" fmla="*/ 2147483647 w 336"/>
              <a:gd name="T55" fmla="*/ 2147483647 h 86"/>
              <a:gd name="T56" fmla="*/ 2147483647 w 336"/>
              <a:gd name="T57" fmla="*/ 2147483647 h 86"/>
              <a:gd name="T58" fmla="*/ 2147483647 w 336"/>
              <a:gd name="T59" fmla="*/ 2147483647 h 86"/>
              <a:gd name="T60" fmla="*/ 2147483647 w 336"/>
              <a:gd name="T61" fmla="*/ 2147483647 h 86"/>
              <a:gd name="T62" fmla="*/ 2147483647 w 336"/>
              <a:gd name="T63" fmla="*/ 2147483647 h 86"/>
              <a:gd name="T64" fmla="*/ 2147483647 w 336"/>
              <a:gd name="T65" fmla="*/ 2147483647 h 86"/>
              <a:gd name="T66" fmla="*/ 2147483647 w 336"/>
              <a:gd name="T67" fmla="*/ 2147483647 h 86"/>
              <a:gd name="T68" fmla="*/ 2147483647 w 336"/>
              <a:gd name="T69" fmla="*/ 2147483647 h 86"/>
              <a:gd name="T70" fmla="*/ 0 w 336"/>
              <a:gd name="T71" fmla="*/ 2147483647 h 86"/>
              <a:gd name="T72" fmla="*/ 2147483647 w 336"/>
              <a:gd name="T73" fmla="*/ 2147483647 h 86"/>
              <a:gd name="T74" fmla="*/ 2147483647 w 336"/>
              <a:gd name="T75" fmla="*/ 0 h 86"/>
              <a:gd name="T76" fmla="*/ 0 w 336"/>
              <a:gd name="T77" fmla="*/ 2147483647 h 86"/>
              <a:gd name="T78" fmla="*/ 2147483647 w 33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6"/>
              <a:gd name="T121" fmla="*/ 0 h 86"/>
              <a:gd name="T122" fmla="*/ 336 w 33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6" h="86">
                <a:moveTo>
                  <a:pt x="25" y="58"/>
                </a:moveTo>
                <a:lnTo>
                  <a:pt x="0" y="58"/>
                </a:lnTo>
                <a:lnTo>
                  <a:pt x="26" y="68"/>
                </a:lnTo>
                <a:lnTo>
                  <a:pt x="53" y="76"/>
                </a:lnTo>
                <a:lnTo>
                  <a:pt x="81" y="81"/>
                </a:lnTo>
                <a:lnTo>
                  <a:pt x="109" y="84"/>
                </a:lnTo>
                <a:lnTo>
                  <a:pt x="138" y="86"/>
                </a:lnTo>
                <a:lnTo>
                  <a:pt x="164" y="86"/>
                </a:lnTo>
                <a:lnTo>
                  <a:pt x="191" y="84"/>
                </a:lnTo>
                <a:lnTo>
                  <a:pt x="216" y="82"/>
                </a:lnTo>
                <a:lnTo>
                  <a:pt x="241" y="79"/>
                </a:lnTo>
                <a:lnTo>
                  <a:pt x="264" y="76"/>
                </a:lnTo>
                <a:lnTo>
                  <a:pt x="285" y="73"/>
                </a:lnTo>
                <a:lnTo>
                  <a:pt x="301" y="69"/>
                </a:lnTo>
                <a:lnTo>
                  <a:pt x="315" y="67"/>
                </a:lnTo>
                <a:lnTo>
                  <a:pt x="326" y="64"/>
                </a:lnTo>
                <a:lnTo>
                  <a:pt x="333" y="63"/>
                </a:lnTo>
                <a:lnTo>
                  <a:pt x="336" y="62"/>
                </a:lnTo>
                <a:lnTo>
                  <a:pt x="322" y="6"/>
                </a:lnTo>
                <a:lnTo>
                  <a:pt x="321" y="7"/>
                </a:lnTo>
                <a:lnTo>
                  <a:pt x="314" y="8"/>
                </a:lnTo>
                <a:lnTo>
                  <a:pt x="304" y="11"/>
                </a:lnTo>
                <a:lnTo>
                  <a:pt x="291" y="13"/>
                </a:lnTo>
                <a:lnTo>
                  <a:pt x="274" y="17"/>
                </a:lnTo>
                <a:lnTo>
                  <a:pt x="256" y="20"/>
                </a:lnTo>
                <a:lnTo>
                  <a:pt x="235" y="23"/>
                </a:lnTo>
                <a:lnTo>
                  <a:pt x="212" y="26"/>
                </a:lnTo>
                <a:lnTo>
                  <a:pt x="189" y="29"/>
                </a:lnTo>
                <a:lnTo>
                  <a:pt x="164" y="29"/>
                </a:lnTo>
                <a:lnTo>
                  <a:pt x="138" y="29"/>
                </a:lnTo>
                <a:lnTo>
                  <a:pt x="113" y="29"/>
                </a:lnTo>
                <a:lnTo>
                  <a:pt x="89" y="25"/>
                </a:lnTo>
                <a:lnTo>
                  <a:pt x="65" y="20"/>
                </a:lnTo>
                <a:lnTo>
                  <a:pt x="45" y="14"/>
                </a:lnTo>
                <a:lnTo>
                  <a:pt x="25" y="6"/>
                </a:lnTo>
                <a:lnTo>
                  <a:pt x="0" y="6"/>
                </a:lnTo>
                <a:lnTo>
                  <a:pt x="25" y="6"/>
                </a:lnTo>
                <a:lnTo>
                  <a:pt x="13" y="0"/>
                </a:lnTo>
                <a:lnTo>
                  <a:pt x="0" y="6"/>
                </a:lnTo>
                <a:lnTo>
                  <a:pt x="25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2" name="Freeform 83"/>
          <p:cNvSpPr>
            <a:spLocks/>
          </p:cNvSpPr>
          <p:nvPr/>
        </p:nvSpPr>
        <p:spPr bwMode="auto">
          <a:xfrm>
            <a:off x="2937405" y="3063875"/>
            <a:ext cx="53314" cy="12700"/>
          </a:xfrm>
          <a:custGeom>
            <a:avLst/>
            <a:gdLst>
              <a:gd name="T0" fmla="*/ 2147483647 w 375"/>
              <a:gd name="T1" fmla="*/ 2147483647 h 96"/>
              <a:gd name="T2" fmla="*/ 2147483647 w 375"/>
              <a:gd name="T3" fmla="*/ 2147483647 h 96"/>
              <a:gd name="T4" fmla="*/ 2147483647 w 375"/>
              <a:gd name="T5" fmla="*/ 2147483647 h 96"/>
              <a:gd name="T6" fmla="*/ 2147483647 w 375"/>
              <a:gd name="T7" fmla="*/ 2147483647 h 96"/>
              <a:gd name="T8" fmla="*/ 2147483647 w 375"/>
              <a:gd name="T9" fmla="*/ 2147483647 h 96"/>
              <a:gd name="T10" fmla="*/ 2147483647 w 375"/>
              <a:gd name="T11" fmla="*/ 2147483647 h 96"/>
              <a:gd name="T12" fmla="*/ 2147483647 w 375"/>
              <a:gd name="T13" fmla="*/ 2147483647 h 96"/>
              <a:gd name="T14" fmla="*/ 2147483647 w 375"/>
              <a:gd name="T15" fmla="*/ 2147483647 h 96"/>
              <a:gd name="T16" fmla="*/ 2147483647 w 375"/>
              <a:gd name="T17" fmla="*/ 2147483647 h 96"/>
              <a:gd name="T18" fmla="*/ 2147483647 w 375"/>
              <a:gd name="T19" fmla="*/ 2147483647 h 96"/>
              <a:gd name="T20" fmla="*/ 2147483647 w 375"/>
              <a:gd name="T21" fmla="*/ 2147483647 h 96"/>
              <a:gd name="T22" fmla="*/ 2147483647 w 375"/>
              <a:gd name="T23" fmla="*/ 2147483647 h 96"/>
              <a:gd name="T24" fmla="*/ 2147483647 w 375"/>
              <a:gd name="T25" fmla="*/ 2147483647 h 96"/>
              <a:gd name="T26" fmla="*/ 2147483647 w 375"/>
              <a:gd name="T27" fmla="*/ 2147483647 h 96"/>
              <a:gd name="T28" fmla="*/ 2147483647 w 375"/>
              <a:gd name="T29" fmla="*/ 2147483647 h 96"/>
              <a:gd name="T30" fmla="*/ 2147483647 w 375"/>
              <a:gd name="T31" fmla="*/ 2147483647 h 96"/>
              <a:gd name="T32" fmla="*/ 2147483647 w 375"/>
              <a:gd name="T33" fmla="*/ 2147483647 h 96"/>
              <a:gd name="T34" fmla="*/ 2147483647 w 375"/>
              <a:gd name="T35" fmla="*/ 2147483647 h 96"/>
              <a:gd name="T36" fmla="*/ 2147483647 w 375"/>
              <a:gd name="T37" fmla="*/ 2147483647 h 96"/>
              <a:gd name="T38" fmla="*/ 2147483647 w 375"/>
              <a:gd name="T39" fmla="*/ 2147483647 h 96"/>
              <a:gd name="T40" fmla="*/ 2147483647 w 375"/>
              <a:gd name="T41" fmla="*/ 2147483647 h 96"/>
              <a:gd name="T42" fmla="*/ 2147483647 w 375"/>
              <a:gd name="T43" fmla="*/ 2147483647 h 96"/>
              <a:gd name="T44" fmla="*/ 2147483647 w 375"/>
              <a:gd name="T45" fmla="*/ 2147483647 h 96"/>
              <a:gd name="T46" fmla="*/ 2147483647 w 375"/>
              <a:gd name="T47" fmla="*/ 2147483647 h 96"/>
              <a:gd name="T48" fmla="*/ 2147483647 w 375"/>
              <a:gd name="T49" fmla="*/ 2147483647 h 96"/>
              <a:gd name="T50" fmla="*/ 2147483647 w 375"/>
              <a:gd name="T51" fmla="*/ 2147483647 h 96"/>
              <a:gd name="T52" fmla="*/ 2147483647 w 375"/>
              <a:gd name="T53" fmla="*/ 2147483647 h 96"/>
              <a:gd name="T54" fmla="*/ 2147483647 w 375"/>
              <a:gd name="T55" fmla="*/ 2147483647 h 96"/>
              <a:gd name="T56" fmla="*/ 2147483647 w 375"/>
              <a:gd name="T57" fmla="*/ 2147483647 h 96"/>
              <a:gd name="T58" fmla="*/ 2147483647 w 375"/>
              <a:gd name="T59" fmla="*/ 2147483647 h 96"/>
              <a:gd name="T60" fmla="*/ 2147483647 w 375"/>
              <a:gd name="T61" fmla="*/ 2147483647 h 96"/>
              <a:gd name="T62" fmla="*/ 2147483647 w 375"/>
              <a:gd name="T63" fmla="*/ 2147483647 h 96"/>
              <a:gd name="T64" fmla="*/ 2147483647 w 375"/>
              <a:gd name="T65" fmla="*/ 2147483647 h 96"/>
              <a:gd name="T66" fmla="*/ 2147483647 w 375"/>
              <a:gd name="T67" fmla="*/ 2147483647 h 96"/>
              <a:gd name="T68" fmla="*/ 2147483647 w 375"/>
              <a:gd name="T69" fmla="*/ 0 h 96"/>
              <a:gd name="T70" fmla="*/ 2147483647 w 375"/>
              <a:gd name="T71" fmla="*/ 2147483647 h 96"/>
              <a:gd name="T72" fmla="*/ 2147483647 w 375"/>
              <a:gd name="T73" fmla="*/ 2147483647 h 96"/>
              <a:gd name="T74" fmla="*/ 0 w 375"/>
              <a:gd name="T75" fmla="*/ 2147483647 h 96"/>
              <a:gd name="T76" fmla="*/ 2147483647 w 375"/>
              <a:gd name="T77" fmla="*/ 2147483647 h 96"/>
              <a:gd name="T78" fmla="*/ 2147483647 w 375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5"/>
              <a:gd name="T121" fmla="*/ 0 h 96"/>
              <a:gd name="T122" fmla="*/ 375 w 375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5" h="96">
                <a:moveTo>
                  <a:pt x="12" y="17"/>
                </a:moveTo>
                <a:lnTo>
                  <a:pt x="29" y="54"/>
                </a:lnTo>
                <a:lnTo>
                  <a:pt x="32" y="55"/>
                </a:lnTo>
                <a:lnTo>
                  <a:pt x="40" y="57"/>
                </a:lnTo>
                <a:lnTo>
                  <a:pt x="49" y="60"/>
                </a:lnTo>
                <a:lnTo>
                  <a:pt x="65" y="65"/>
                </a:lnTo>
                <a:lnTo>
                  <a:pt x="82" y="70"/>
                </a:lnTo>
                <a:lnTo>
                  <a:pt x="104" y="77"/>
                </a:lnTo>
                <a:lnTo>
                  <a:pt x="128" y="81"/>
                </a:lnTo>
                <a:lnTo>
                  <a:pt x="152" y="86"/>
                </a:lnTo>
                <a:lnTo>
                  <a:pt x="180" y="90"/>
                </a:lnTo>
                <a:lnTo>
                  <a:pt x="207" y="93"/>
                </a:lnTo>
                <a:lnTo>
                  <a:pt x="236" y="95"/>
                </a:lnTo>
                <a:lnTo>
                  <a:pt x="263" y="96"/>
                </a:lnTo>
                <a:lnTo>
                  <a:pt x="292" y="94"/>
                </a:lnTo>
                <a:lnTo>
                  <a:pt x="321" y="90"/>
                </a:lnTo>
                <a:lnTo>
                  <a:pt x="348" y="83"/>
                </a:lnTo>
                <a:lnTo>
                  <a:pt x="375" y="73"/>
                </a:lnTo>
                <a:lnTo>
                  <a:pt x="350" y="21"/>
                </a:lnTo>
                <a:lnTo>
                  <a:pt x="332" y="29"/>
                </a:lnTo>
                <a:lnTo>
                  <a:pt x="311" y="34"/>
                </a:lnTo>
                <a:lnTo>
                  <a:pt x="288" y="38"/>
                </a:lnTo>
                <a:lnTo>
                  <a:pt x="263" y="38"/>
                </a:lnTo>
                <a:lnTo>
                  <a:pt x="236" y="39"/>
                </a:lnTo>
                <a:lnTo>
                  <a:pt x="212" y="37"/>
                </a:lnTo>
                <a:lnTo>
                  <a:pt x="186" y="34"/>
                </a:lnTo>
                <a:lnTo>
                  <a:pt x="162" y="30"/>
                </a:lnTo>
                <a:lnTo>
                  <a:pt x="138" y="25"/>
                </a:lnTo>
                <a:lnTo>
                  <a:pt x="116" y="21"/>
                </a:lnTo>
                <a:lnTo>
                  <a:pt x="97" y="15"/>
                </a:lnTo>
                <a:lnTo>
                  <a:pt x="79" y="11"/>
                </a:lnTo>
                <a:lnTo>
                  <a:pt x="66" y="6"/>
                </a:lnTo>
                <a:lnTo>
                  <a:pt x="54" y="3"/>
                </a:lnTo>
                <a:lnTo>
                  <a:pt x="48" y="1"/>
                </a:lnTo>
                <a:lnTo>
                  <a:pt x="47" y="0"/>
                </a:lnTo>
                <a:lnTo>
                  <a:pt x="64" y="37"/>
                </a:lnTo>
                <a:lnTo>
                  <a:pt x="12" y="17"/>
                </a:lnTo>
                <a:lnTo>
                  <a:pt x="0" y="44"/>
                </a:lnTo>
                <a:lnTo>
                  <a:pt x="29" y="54"/>
                </a:lnTo>
                <a:lnTo>
                  <a:pt x="12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3" name="Freeform 84"/>
          <p:cNvSpPr>
            <a:spLocks/>
          </p:cNvSpPr>
          <p:nvPr/>
        </p:nvSpPr>
        <p:spPr bwMode="auto">
          <a:xfrm>
            <a:off x="2939125" y="3049589"/>
            <a:ext cx="15478" cy="20637"/>
          </a:xfrm>
          <a:custGeom>
            <a:avLst/>
            <a:gdLst>
              <a:gd name="T0" fmla="*/ 2147483647 w 112"/>
              <a:gd name="T1" fmla="*/ 2147483647 h 154"/>
              <a:gd name="T2" fmla="*/ 2147483647 w 112"/>
              <a:gd name="T3" fmla="*/ 0 h 154"/>
              <a:gd name="T4" fmla="*/ 0 w 112"/>
              <a:gd name="T5" fmla="*/ 2147483647 h 154"/>
              <a:gd name="T6" fmla="*/ 2147483647 w 112"/>
              <a:gd name="T7" fmla="*/ 2147483647 h 154"/>
              <a:gd name="T8" fmla="*/ 2147483647 w 112"/>
              <a:gd name="T9" fmla="*/ 2147483647 h 154"/>
              <a:gd name="T10" fmla="*/ 2147483647 w 112"/>
              <a:gd name="T11" fmla="*/ 2147483647 h 154"/>
              <a:gd name="T12" fmla="*/ 2147483647 w 112"/>
              <a:gd name="T13" fmla="*/ 2147483647 h 154"/>
              <a:gd name="T14" fmla="*/ 2147483647 w 112"/>
              <a:gd name="T15" fmla="*/ 2147483647 h 154"/>
              <a:gd name="T16" fmla="*/ 2147483647 w 112"/>
              <a:gd name="T17" fmla="*/ 2147483647 h 154"/>
              <a:gd name="T18" fmla="*/ 2147483647 w 112"/>
              <a:gd name="T19" fmla="*/ 2147483647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154"/>
              <a:gd name="T32" fmla="*/ 112 w 112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154">
                <a:moveTo>
                  <a:pt x="55" y="15"/>
                </a:moveTo>
                <a:lnTo>
                  <a:pt x="57" y="0"/>
                </a:lnTo>
                <a:lnTo>
                  <a:pt x="0" y="134"/>
                </a:lnTo>
                <a:lnTo>
                  <a:pt x="52" y="154"/>
                </a:lnTo>
                <a:lnTo>
                  <a:pt x="109" y="21"/>
                </a:lnTo>
                <a:lnTo>
                  <a:pt x="111" y="6"/>
                </a:lnTo>
                <a:lnTo>
                  <a:pt x="109" y="21"/>
                </a:lnTo>
                <a:lnTo>
                  <a:pt x="112" y="14"/>
                </a:lnTo>
                <a:lnTo>
                  <a:pt x="111" y="6"/>
                </a:lnTo>
                <a:lnTo>
                  <a:pt x="55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4" name="Freeform 85"/>
          <p:cNvSpPr>
            <a:spLocks/>
          </p:cNvSpPr>
          <p:nvPr/>
        </p:nvSpPr>
        <p:spPr bwMode="auto">
          <a:xfrm>
            <a:off x="2904729" y="2771775"/>
            <a:ext cx="49873" cy="279400"/>
          </a:xfrm>
          <a:custGeom>
            <a:avLst/>
            <a:gdLst>
              <a:gd name="T0" fmla="*/ 0 w 354"/>
              <a:gd name="T1" fmla="*/ 0 h 2111"/>
              <a:gd name="T2" fmla="*/ 0 w 354"/>
              <a:gd name="T3" fmla="*/ 0 h 2111"/>
              <a:gd name="T4" fmla="*/ 2147483647 w 354"/>
              <a:gd name="T5" fmla="*/ 2147483647 h 2111"/>
              <a:gd name="T6" fmla="*/ 2147483647 w 354"/>
              <a:gd name="T7" fmla="*/ 2147483647 h 2111"/>
              <a:gd name="T8" fmla="*/ 2147483647 w 354"/>
              <a:gd name="T9" fmla="*/ 2147483647 h 2111"/>
              <a:gd name="T10" fmla="*/ 2147483647 w 354"/>
              <a:gd name="T11" fmla="*/ 2147483647 h 2111"/>
              <a:gd name="T12" fmla="*/ 2147483647 w 354"/>
              <a:gd name="T13" fmla="*/ 2147483647 h 2111"/>
              <a:gd name="T14" fmla="*/ 2147483647 w 354"/>
              <a:gd name="T15" fmla="*/ 2147483647 h 2111"/>
              <a:gd name="T16" fmla="*/ 2147483647 w 354"/>
              <a:gd name="T17" fmla="*/ 2147483647 h 2111"/>
              <a:gd name="T18" fmla="*/ 2147483647 w 354"/>
              <a:gd name="T19" fmla="*/ 2147483647 h 2111"/>
              <a:gd name="T20" fmla="*/ 2147483647 w 354"/>
              <a:gd name="T21" fmla="*/ 2147483647 h 2111"/>
              <a:gd name="T22" fmla="*/ 2147483647 w 354"/>
              <a:gd name="T23" fmla="*/ 2147483647 h 2111"/>
              <a:gd name="T24" fmla="*/ 2147483647 w 354"/>
              <a:gd name="T25" fmla="*/ 2147483647 h 2111"/>
              <a:gd name="T26" fmla="*/ 2147483647 w 354"/>
              <a:gd name="T27" fmla="*/ 2147483647 h 2111"/>
              <a:gd name="T28" fmla="*/ 2147483647 w 354"/>
              <a:gd name="T29" fmla="*/ 2147483647 h 2111"/>
              <a:gd name="T30" fmla="*/ 2147483647 w 354"/>
              <a:gd name="T31" fmla="*/ 2147483647 h 2111"/>
              <a:gd name="T32" fmla="*/ 2147483647 w 354"/>
              <a:gd name="T33" fmla="*/ 2147483647 h 2111"/>
              <a:gd name="T34" fmla="*/ 2147483647 w 354"/>
              <a:gd name="T35" fmla="*/ 2147483647 h 2111"/>
              <a:gd name="T36" fmla="*/ 2147483647 w 354"/>
              <a:gd name="T37" fmla="*/ 2147483647 h 2111"/>
              <a:gd name="T38" fmla="*/ 2147483647 w 354"/>
              <a:gd name="T39" fmla="*/ 2147483647 h 2111"/>
              <a:gd name="T40" fmla="*/ 2147483647 w 354"/>
              <a:gd name="T41" fmla="*/ 2147483647 h 2111"/>
              <a:gd name="T42" fmla="*/ 2147483647 w 354"/>
              <a:gd name="T43" fmla="*/ 2147483647 h 2111"/>
              <a:gd name="T44" fmla="*/ 2147483647 w 354"/>
              <a:gd name="T45" fmla="*/ 2147483647 h 2111"/>
              <a:gd name="T46" fmla="*/ 2147483647 w 354"/>
              <a:gd name="T47" fmla="*/ 2147483647 h 2111"/>
              <a:gd name="T48" fmla="*/ 2147483647 w 354"/>
              <a:gd name="T49" fmla="*/ 2147483647 h 2111"/>
              <a:gd name="T50" fmla="*/ 2147483647 w 354"/>
              <a:gd name="T51" fmla="*/ 2147483647 h 2111"/>
              <a:gd name="T52" fmla="*/ 2147483647 w 354"/>
              <a:gd name="T53" fmla="*/ 2147483647 h 2111"/>
              <a:gd name="T54" fmla="*/ 2147483647 w 354"/>
              <a:gd name="T55" fmla="*/ 2147483647 h 2111"/>
              <a:gd name="T56" fmla="*/ 2147483647 w 354"/>
              <a:gd name="T57" fmla="*/ 2147483647 h 2111"/>
              <a:gd name="T58" fmla="*/ 2147483647 w 354"/>
              <a:gd name="T59" fmla="*/ 2147483647 h 2111"/>
              <a:gd name="T60" fmla="*/ 2147483647 w 354"/>
              <a:gd name="T61" fmla="*/ 2147483647 h 2111"/>
              <a:gd name="T62" fmla="*/ 2147483647 w 354"/>
              <a:gd name="T63" fmla="*/ 2147483647 h 2111"/>
              <a:gd name="T64" fmla="*/ 2147483647 w 354"/>
              <a:gd name="T65" fmla="*/ 2147483647 h 2111"/>
              <a:gd name="T66" fmla="*/ 2147483647 w 354"/>
              <a:gd name="T67" fmla="*/ 2147483647 h 2111"/>
              <a:gd name="T68" fmla="*/ 2147483647 w 354"/>
              <a:gd name="T69" fmla="*/ 0 h 2111"/>
              <a:gd name="T70" fmla="*/ 2147483647 w 354"/>
              <a:gd name="T71" fmla="*/ 0 h 2111"/>
              <a:gd name="T72" fmla="*/ 0 w 354"/>
              <a:gd name="T73" fmla="*/ 0 h 21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4"/>
              <a:gd name="T112" fmla="*/ 0 h 2111"/>
              <a:gd name="T113" fmla="*/ 354 w 354"/>
              <a:gd name="T114" fmla="*/ 2111 h 21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4" h="2111">
                <a:moveTo>
                  <a:pt x="0" y="0"/>
                </a:moveTo>
                <a:lnTo>
                  <a:pt x="0" y="0"/>
                </a:lnTo>
                <a:lnTo>
                  <a:pt x="4" y="57"/>
                </a:lnTo>
                <a:lnTo>
                  <a:pt x="13" y="148"/>
                </a:lnTo>
                <a:lnTo>
                  <a:pt x="28" y="268"/>
                </a:lnTo>
                <a:lnTo>
                  <a:pt x="47" y="413"/>
                </a:lnTo>
                <a:lnTo>
                  <a:pt x="70" y="576"/>
                </a:lnTo>
                <a:lnTo>
                  <a:pt x="95" y="753"/>
                </a:lnTo>
                <a:lnTo>
                  <a:pt x="122" y="941"/>
                </a:lnTo>
                <a:lnTo>
                  <a:pt x="150" y="1129"/>
                </a:lnTo>
                <a:lnTo>
                  <a:pt x="177" y="1315"/>
                </a:lnTo>
                <a:lnTo>
                  <a:pt x="204" y="1494"/>
                </a:lnTo>
                <a:lnTo>
                  <a:pt x="228" y="1661"/>
                </a:lnTo>
                <a:lnTo>
                  <a:pt x="251" y="1809"/>
                </a:lnTo>
                <a:lnTo>
                  <a:pt x="271" y="1933"/>
                </a:lnTo>
                <a:lnTo>
                  <a:pt x="285" y="2028"/>
                </a:lnTo>
                <a:lnTo>
                  <a:pt x="295" y="2089"/>
                </a:lnTo>
                <a:lnTo>
                  <a:pt x="298" y="2111"/>
                </a:lnTo>
                <a:lnTo>
                  <a:pt x="354" y="2102"/>
                </a:lnTo>
                <a:lnTo>
                  <a:pt x="351" y="2081"/>
                </a:lnTo>
                <a:lnTo>
                  <a:pt x="341" y="2020"/>
                </a:lnTo>
                <a:lnTo>
                  <a:pt x="327" y="1924"/>
                </a:lnTo>
                <a:lnTo>
                  <a:pt x="307" y="1800"/>
                </a:lnTo>
                <a:lnTo>
                  <a:pt x="284" y="1652"/>
                </a:lnTo>
                <a:lnTo>
                  <a:pt x="260" y="1486"/>
                </a:lnTo>
                <a:lnTo>
                  <a:pt x="233" y="1307"/>
                </a:lnTo>
                <a:lnTo>
                  <a:pt x="206" y="1121"/>
                </a:lnTo>
                <a:lnTo>
                  <a:pt x="178" y="932"/>
                </a:lnTo>
                <a:lnTo>
                  <a:pt x="151" y="747"/>
                </a:lnTo>
                <a:lnTo>
                  <a:pt x="126" y="570"/>
                </a:lnTo>
                <a:lnTo>
                  <a:pt x="103" y="407"/>
                </a:lnTo>
                <a:lnTo>
                  <a:pt x="84" y="262"/>
                </a:lnTo>
                <a:lnTo>
                  <a:pt x="69" y="142"/>
                </a:lnTo>
                <a:lnTo>
                  <a:pt x="60" y="53"/>
                </a:lnTo>
                <a:lnTo>
                  <a:pt x="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5" name="Freeform 86"/>
          <p:cNvSpPr>
            <a:spLocks/>
          </p:cNvSpPr>
          <p:nvPr/>
        </p:nvSpPr>
        <p:spPr bwMode="auto">
          <a:xfrm>
            <a:off x="2904729" y="2687639"/>
            <a:ext cx="36115" cy="84137"/>
          </a:xfrm>
          <a:custGeom>
            <a:avLst/>
            <a:gdLst>
              <a:gd name="T0" fmla="*/ 2147483647 w 256"/>
              <a:gd name="T1" fmla="*/ 0 h 640"/>
              <a:gd name="T2" fmla="*/ 2147483647 w 256"/>
              <a:gd name="T3" fmla="*/ 2147483647 h 640"/>
              <a:gd name="T4" fmla="*/ 2147483647 w 256"/>
              <a:gd name="T5" fmla="*/ 2147483647 h 640"/>
              <a:gd name="T6" fmla="*/ 2147483647 w 256"/>
              <a:gd name="T7" fmla="*/ 2147483647 h 640"/>
              <a:gd name="T8" fmla="*/ 2147483647 w 256"/>
              <a:gd name="T9" fmla="*/ 2147483647 h 640"/>
              <a:gd name="T10" fmla="*/ 2147483647 w 256"/>
              <a:gd name="T11" fmla="*/ 2147483647 h 640"/>
              <a:gd name="T12" fmla="*/ 2147483647 w 256"/>
              <a:gd name="T13" fmla="*/ 2147483647 h 640"/>
              <a:gd name="T14" fmla="*/ 2147483647 w 256"/>
              <a:gd name="T15" fmla="*/ 2147483647 h 640"/>
              <a:gd name="T16" fmla="*/ 2147483647 w 256"/>
              <a:gd name="T17" fmla="*/ 2147483647 h 640"/>
              <a:gd name="T18" fmla="*/ 2147483647 w 256"/>
              <a:gd name="T19" fmla="*/ 2147483647 h 640"/>
              <a:gd name="T20" fmla="*/ 2147483647 w 256"/>
              <a:gd name="T21" fmla="*/ 2147483647 h 640"/>
              <a:gd name="T22" fmla="*/ 2147483647 w 256"/>
              <a:gd name="T23" fmla="*/ 2147483647 h 640"/>
              <a:gd name="T24" fmla="*/ 2147483647 w 256"/>
              <a:gd name="T25" fmla="*/ 2147483647 h 640"/>
              <a:gd name="T26" fmla="*/ 2147483647 w 256"/>
              <a:gd name="T27" fmla="*/ 2147483647 h 640"/>
              <a:gd name="T28" fmla="*/ 2147483647 w 256"/>
              <a:gd name="T29" fmla="*/ 2147483647 h 640"/>
              <a:gd name="T30" fmla="*/ 2147483647 w 256"/>
              <a:gd name="T31" fmla="*/ 2147483647 h 640"/>
              <a:gd name="T32" fmla="*/ 2147483647 w 256"/>
              <a:gd name="T33" fmla="*/ 2147483647 h 640"/>
              <a:gd name="T34" fmla="*/ 0 w 256"/>
              <a:gd name="T35" fmla="*/ 2147483647 h 640"/>
              <a:gd name="T36" fmla="*/ 2147483647 w 256"/>
              <a:gd name="T37" fmla="*/ 2147483647 h 640"/>
              <a:gd name="T38" fmla="*/ 2147483647 w 256"/>
              <a:gd name="T39" fmla="*/ 2147483647 h 640"/>
              <a:gd name="T40" fmla="*/ 2147483647 w 256"/>
              <a:gd name="T41" fmla="*/ 2147483647 h 640"/>
              <a:gd name="T42" fmla="*/ 2147483647 w 256"/>
              <a:gd name="T43" fmla="*/ 2147483647 h 640"/>
              <a:gd name="T44" fmla="*/ 2147483647 w 256"/>
              <a:gd name="T45" fmla="*/ 2147483647 h 640"/>
              <a:gd name="T46" fmla="*/ 2147483647 w 256"/>
              <a:gd name="T47" fmla="*/ 2147483647 h 640"/>
              <a:gd name="T48" fmla="*/ 2147483647 w 256"/>
              <a:gd name="T49" fmla="*/ 2147483647 h 640"/>
              <a:gd name="T50" fmla="*/ 2147483647 w 256"/>
              <a:gd name="T51" fmla="*/ 2147483647 h 640"/>
              <a:gd name="T52" fmla="*/ 2147483647 w 256"/>
              <a:gd name="T53" fmla="*/ 2147483647 h 640"/>
              <a:gd name="T54" fmla="*/ 2147483647 w 256"/>
              <a:gd name="T55" fmla="*/ 2147483647 h 640"/>
              <a:gd name="T56" fmla="*/ 2147483647 w 256"/>
              <a:gd name="T57" fmla="*/ 2147483647 h 640"/>
              <a:gd name="T58" fmla="*/ 2147483647 w 256"/>
              <a:gd name="T59" fmla="*/ 2147483647 h 640"/>
              <a:gd name="T60" fmla="*/ 2147483647 w 256"/>
              <a:gd name="T61" fmla="*/ 2147483647 h 640"/>
              <a:gd name="T62" fmla="*/ 2147483647 w 256"/>
              <a:gd name="T63" fmla="*/ 2147483647 h 640"/>
              <a:gd name="T64" fmla="*/ 2147483647 w 256"/>
              <a:gd name="T65" fmla="*/ 2147483647 h 640"/>
              <a:gd name="T66" fmla="*/ 2147483647 w 256"/>
              <a:gd name="T67" fmla="*/ 2147483647 h 640"/>
              <a:gd name="T68" fmla="*/ 2147483647 w 256"/>
              <a:gd name="T69" fmla="*/ 2147483647 h 640"/>
              <a:gd name="T70" fmla="*/ 2147483647 w 256"/>
              <a:gd name="T71" fmla="*/ 2147483647 h 640"/>
              <a:gd name="T72" fmla="*/ 2147483647 w 256"/>
              <a:gd name="T73" fmla="*/ 0 h 640"/>
              <a:gd name="T74" fmla="*/ 2147483647 w 256"/>
              <a:gd name="T75" fmla="*/ 2147483647 h 640"/>
              <a:gd name="T76" fmla="*/ 2147483647 w 256"/>
              <a:gd name="T77" fmla="*/ 2147483647 h 640"/>
              <a:gd name="T78" fmla="*/ 2147483647 w 256"/>
              <a:gd name="T79" fmla="*/ 0 h 6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6"/>
              <a:gd name="T121" fmla="*/ 0 h 640"/>
              <a:gd name="T122" fmla="*/ 256 w 256"/>
              <a:gd name="T123" fmla="*/ 640 h 6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6" h="640">
                <a:moveTo>
                  <a:pt x="231" y="0"/>
                </a:moveTo>
                <a:lnTo>
                  <a:pt x="205" y="16"/>
                </a:lnTo>
                <a:lnTo>
                  <a:pt x="203" y="22"/>
                </a:lnTo>
                <a:lnTo>
                  <a:pt x="196" y="36"/>
                </a:lnTo>
                <a:lnTo>
                  <a:pt x="186" y="58"/>
                </a:lnTo>
                <a:lnTo>
                  <a:pt x="174" y="85"/>
                </a:lnTo>
                <a:lnTo>
                  <a:pt x="158" y="121"/>
                </a:lnTo>
                <a:lnTo>
                  <a:pt x="141" y="161"/>
                </a:lnTo>
                <a:lnTo>
                  <a:pt x="123" y="204"/>
                </a:lnTo>
                <a:lnTo>
                  <a:pt x="104" y="252"/>
                </a:lnTo>
                <a:lnTo>
                  <a:pt x="84" y="302"/>
                </a:lnTo>
                <a:lnTo>
                  <a:pt x="66" y="352"/>
                </a:lnTo>
                <a:lnTo>
                  <a:pt x="48" y="405"/>
                </a:lnTo>
                <a:lnTo>
                  <a:pt x="33" y="456"/>
                </a:lnTo>
                <a:lnTo>
                  <a:pt x="20" y="506"/>
                </a:lnTo>
                <a:lnTo>
                  <a:pt x="9" y="553"/>
                </a:lnTo>
                <a:lnTo>
                  <a:pt x="3" y="600"/>
                </a:lnTo>
                <a:lnTo>
                  <a:pt x="0" y="640"/>
                </a:lnTo>
                <a:lnTo>
                  <a:pt x="58" y="640"/>
                </a:lnTo>
                <a:lnTo>
                  <a:pt x="59" y="604"/>
                </a:lnTo>
                <a:lnTo>
                  <a:pt x="65" y="563"/>
                </a:lnTo>
                <a:lnTo>
                  <a:pt x="75" y="518"/>
                </a:lnTo>
                <a:lnTo>
                  <a:pt x="87" y="470"/>
                </a:lnTo>
                <a:lnTo>
                  <a:pt x="102" y="422"/>
                </a:lnTo>
                <a:lnTo>
                  <a:pt x="120" y="371"/>
                </a:lnTo>
                <a:lnTo>
                  <a:pt x="137" y="320"/>
                </a:lnTo>
                <a:lnTo>
                  <a:pt x="156" y="273"/>
                </a:lnTo>
                <a:lnTo>
                  <a:pt x="175" y="225"/>
                </a:lnTo>
                <a:lnTo>
                  <a:pt x="192" y="182"/>
                </a:lnTo>
                <a:lnTo>
                  <a:pt x="210" y="143"/>
                </a:lnTo>
                <a:lnTo>
                  <a:pt x="225" y="108"/>
                </a:lnTo>
                <a:lnTo>
                  <a:pt x="238" y="80"/>
                </a:lnTo>
                <a:lnTo>
                  <a:pt x="248" y="59"/>
                </a:lnTo>
                <a:lnTo>
                  <a:pt x="254" y="45"/>
                </a:lnTo>
                <a:lnTo>
                  <a:pt x="256" y="41"/>
                </a:lnTo>
                <a:lnTo>
                  <a:pt x="231" y="58"/>
                </a:lnTo>
                <a:lnTo>
                  <a:pt x="231" y="0"/>
                </a:lnTo>
                <a:lnTo>
                  <a:pt x="213" y="1"/>
                </a:lnTo>
                <a:lnTo>
                  <a:pt x="205" y="16"/>
                </a:lnTo>
                <a:lnTo>
                  <a:pt x="23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6" name="Freeform 87"/>
          <p:cNvSpPr>
            <a:spLocks/>
          </p:cNvSpPr>
          <p:nvPr/>
        </p:nvSpPr>
        <p:spPr bwMode="auto">
          <a:xfrm>
            <a:off x="2937405" y="2687638"/>
            <a:ext cx="108347" cy="6350"/>
          </a:xfrm>
          <a:custGeom>
            <a:avLst/>
            <a:gdLst>
              <a:gd name="T0" fmla="*/ 2147483647 w 762"/>
              <a:gd name="T1" fmla="*/ 2147483647 h 58"/>
              <a:gd name="T2" fmla="*/ 2147483647 w 762"/>
              <a:gd name="T3" fmla="*/ 0 h 58"/>
              <a:gd name="T4" fmla="*/ 0 w 762"/>
              <a:gd name="T5" fmla="*/ 0 h 58"/>
              <a:gd name="T6" fmla="*/ 0 w 762"/>
              <a:gd name="T7" fmla="*/ 2147483647 h 58"/>
              <a:gd name="T8" fmla="*/ 2147483647 w 762"/>
              <a:gd name="T9" fmla="*/ 2147483647 h 58"/>
              <a:gd name="T10" fmla="*/ 2147483647 w 762"/>
              <a:gd name="T11" fmla="*/ 2147483647 h 58"/>
              <a:gd name="T12" fmla="*/ 2147483647 w 762"/>
              <a:gd name="T13" fmla="*/ 2147483647 h 58"/>
              <a:gd name="T14" fmla="*/ 2147483647 w 762"/>
              <a:gd name="T15" fmla="*/ 2147483647 h 58"/>
              <a:gd name="T16" fmla="*/ 2147483647 w 762"/>
              <a:gd name="T17" fmla="*/ 0 h 58"/>
              <a:gd name="T18" fmla="*/ 2147483647 w 762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2"/>
              <a:gd name="T31" fmla="*/ 0 h 58"/>
              <a:gd name="T32" fmla="*/ 762 w 762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2" h="58">
                <a:moveTo>
                  <a:pt x="762" y="16"/>
                </a:moveTo>
                <a:lnTo>
                  <a:pt x="736" y="0"/>
                </a:lnTo>
                <a:lnTo>
                  <a:pt x="0" y="0"/>
                </a:lnTo>
                <a:lnTo>
                  <a:pt x="0" y="58"/>
                </a:lnTo>
                <a:lnTo>
                  <a:pt x="736" y="58"/>
                </a:lnTo>
                <a:lnTo>
                  <a:pt x="710" y="41"/>
                </a:lnTo>
                <a:lnTo>
                  <a:pt x="762" y="16"/>
                </a:lnTo>
                <a:lnTo>
                  <a:pt x="754" y="1"/>
                </a:lnTo>
                <a:lnTo>
                  <a:pt x="736" y="0"/>
                </a:lnTo>
                <a:lnTo>
                  <a:pt x="76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7" name="Freeform 88"/>
          <p:cNvSpPr>
            <a:spLocks/>
          </p:cNvSpPr>
          <p:nvPr/>
        </p:nvSpPr>
        <p:spPr bwMode="auto">
          <a:xfrm>
            <a:off x="2908168" y="2690814"/>
            <a:ext cx="163380" cy="382587"/>
          </a:xfrm>
          <a:custGeom>
            <a:avLst/>
            <a:gdLst>
              <a:gd name="T0" fmla="*/ 2147483647 w 1139"/>
              <a:gd name="T1" fmla="*/ 2147483647 h 2897"/>
              <a:gd name="T2" fmla="*/ 2147483647 w 1139"/>
              <a:gd name="T3" fmla="*/ 2147483647 h 2897"/>
              <a:gd name="T4" fmla="*/ 2147483647 w 1139"/>
              <a:gd name="T5" fmla="*/ 2147483647 h 2897"/>
              <a:gd name="T6" fmla="*/ 2147483647 w 1139"/>
              <a:gd name="T7" fmla="*/ 2147483647 h 2897"/>
              <a:gd name="T8" fmla="*/ 2147483647 w 1139"/>
              <a:gd name="T9" fmla="*/ 2147483647 h 2897"/>
              <a:gd name="T10" fmla="*/ 2147483647 w 1139"/>
              <a:gd name="T11" fmla="*/ 2147483647 h 2897"/>
              <a:gd name="T12" fmla="*/ 2147483647 w 1139"/>
              <a:gd name="T13" fmla="*/ 2147483647 h 2897"/>
              <a:gd name="T14" fmla="*/ 2147483647 w 1139"/>
              <a:gd name="T15" fmla="*/ 2147483647 h 2897"/>
              <a:gd name="T16" fmla="*/ 2147483647 w 1139"/>
              <a:gd name="T17" fmla="*/ 2147483647 h 2897"/>
              <a:gd name="T18" fmla="*/ 2147483647 w 1139"/>
              <a:gd name="T19" fmla="*/ 2147483647 h 2897"/>
              <a:gd name="T20" fmla="*/ 2147483647 w 1139"/>
              <a:gd name="T21" fmla="*/ 2147483647 h 2897"/>
              <a:gd name="T22" fmla="*/ 2147483647 w 1139"/>
              <a:gd name="T23" fmla="*/ 2147483647 h 2897"/>
              <a:gd name="T24" fmla="*/ 2147483647 w 1139"/>
              <a:gd name="T25" fmla="*/ 2147483647 h 2897"/>
              <a:gd name="T26" fmla="*/ 2147483647 w 1139"/>
              <a:gd name="T27" fmla="*/ 2147483647 h 2897"/>
              <a:gd name="T28" fmla="*/ 2147483647 w 1139"/>
              <a:gd name="T29" fmla="*/ 2147483647 h 2897"/>
              <a:gd name="T30" fmla="*/ 2147483647 w 1139"/>
              <a:gd name="T31" fmla="*/ 2147483647 h 2897"/>
              <a:gd name="T32" fmla="*/ 2147483647 w 1139"/>
              <a:gd name="T33" fmla="*/ 2147483647 h 2897"/>
              <a:gd name="T34" fmla="*/ 2147483647 w 1139"/>
              <a:gd name="T35" fmla="*/ 2147483647 h 2897"/>
              <a:gd name="T36" fmla="*/ 2147483647 w 1139"/>
              <a:gd name="T37" fmla="*/ 2147483647 h 2897"/>
              <a:gd name="T38" fmla="*/ 2147483647 w 1139"/>
              <a:gd name="T39" fmla="*/ 2147483647 h 2897"/>
              <a:gd name="T40" fmla="*/ 2147483647 w 1139"/>
              <a:gd name="T41" fmla="*/ 2147483647 h 2897"/>
              <a:gd name="T42" fmla="*/ 2147483647 w 1139"/>
              <a:gd name="T43" fmla="*/ 2147483647 h 2897"/>
              <a:gd name="T44" fmla="*/ 2147483647 w 1139"/>
              <a:gd name="T45" fmla="*/ 2147483647 h 2897"/>
              <a:gd name="T46" fmla="*/ 2147483647 w 1139"/>
              <a:gd name="T47" fmla="*/ 2147483647 h 2897"/>
              <a:gd name="T48" fmla="*/ 2147483647 w 1139"/>
              <a:gd name="T49" fmla="*/ 2147483647 h 2897"/>
              <a:gd name="T50" fmla="*/ 2147483647 w 1139"/>
              <a:gd name="T51" fmla="*/ 2147483647 h 2897"/>
              <a:gd name="T52" fmla="*/ 2147483647 w 1139"/>
              <a:gd name="T53" fmla="*/ 2147483647 h 2897"/>
              <a:gd name="T54" fmla="*/ 2147483647 w 1139"/>
              <a:gd name="T55" fmla="*/ 2147483647 h 2897"/>
              <a:gd name="T56" fmla="*/ 2147483647 w 1139"/>
              <a:gd name="T57" fmla="*/ 2147483647 h 2897"/>
              <a:gd name="T58" fmla="*/ 2147483647 w 1139"/>
              <a:gd name="T59" fmla="*/ 2147483647 h 2897"/>
              <a:gd name="T60" fmla="*/ 2147483647 w 1139"/>
              <a:gd name="T61" fmla="*/ 2147483647 h 2897"/>
              <a:gd name="T62" fmla="*/ 2147483647 w 1139"/>
              <a:gd name="T63" fmla="*/ 2147483647 h 2897"/>
              <a:gd name="T64" fmla="*/ 2147483647 w 1139"/>
              <a:gd name="T65" fmla="*/ 2147483647 h 2897"/>
              <a:gd name="T66" fmla="*/ 2147483647 w 1139"/>
              <a:gd name="T67" fmla="*/ 2147483647 h 2897"/>
              <a:gd name="T68" fmla="*/ 2147483647 w 1139"/>
              <a:gd name="T69" fmla="*/ 2147483647 h 2897"/>
              <a:gd name="T70" fmla="*/ 2147483647 w 1139"/>
              <a:gd name="T71" fmla="*/ 2147483647 h 2897"/>
              <a:gd name="T72" fmla="*/ 2147483647 w 1139"/>
              <a:gd name="T73" fmla="*/ 2147483647 h 2897"/>
              <a:gd name="T74" fmla="*/ 2147483647 w 1139"/>
              <a:gd name="T75" fmla="*/ 2147483647 h 2897"/>
              <a:gd name="T76" fmla="*/ 2147483647 w 1139"/>
              <a:gd name="T77" fmla="*/ 2147483647 h 2897"/>
              <a:gd name="T78" fmla="*/ 2147483647 w 1139"/>
              <a:gd name="T79" fmla="*/ 2147483647 h 2897"/>
              <a:gd name="T80" fmla="*/ 2147483647 w 1139"/>
              <a:gd name="T81" fmla="*/ 2147483647 h 2897"/>
              <a:gd name="T82" fmla="*/ 2147483647 w 1139"/>
              <a:gd name="T83" fmla="*/ 2147483647 h 2897"/>
              <a:gd name="T84" fmla="*/ 2147483647 w 1139"/>
              <a:gd name="T85" fmla="*/ 2147483647 h 2897"/>
              <a:gd name="T86" fmla="*/ 2147483647 w 1139"/>
              <a:gd name="T87" fmla="*/ 2147483647 h 2897"/>
              <a:gd name="T88" fmla="*/ 2147483647 w 1139"/>
              <a:gd name="T89" fmla="*/ 2147483647 h 2897"/>
              <a:gd name="T90" fmla="*/ 2147483647 w 1139"/>
              <a:gd name="T91" fmla="*/ 2147483647 h 2897"/>
              <a:gd name="T92" fmla="*/ 2147483647 w 1139"/>
              <a:gd name="T93" fmla="*/ 2147483647 h 2897"/>
              <a:gd name="T94" fmla="*/ 2147483647 w 1139"/>
              <a:gd name="T95" fmla="*/ 2147483647 h 2897"/>
              <a:gd name="T96" fmla="*/ 2147483647 w 1139"/>
              <a:gd name="T97" fmla="*/ 2147483647 h 2897"/>
              <a:gd name="T98" fmla="*/ 2147483647 w 1139"/>
              <a:gd name="T99" fmla="*/ 0 h 28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39"/>
              <a:gd name="T151" fmla="*/ 0 h 2897"/>
              <a:gd name="T152" fmla="*/ 1139 w 1139"/>
              <a:gd name="T153" fmla="*/ 2897 h 28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39" h="2897">
                <a:moveTo>
                  <a:pt x="938" y="0"/>
                </a:moveTo>
                <a:lnTo>
                  <a:pt x="940" y="5"/>
                </a:lnTo>
                <a:lnTo>
                  <a:pt x="946" y="18"/>
                </a:lnTo>
                <a:lnTo>
                  <a:pt x="957" y="40"/>
                </a:lnTo>
                <a:lnTo>
                  <a:pt x="969" y="68"/>
                </a:lnTo>
                <a:lnTo>
                  <a:pt x="985" y="103"/>
                </a:lnTo>
                <a:lnTo>
                  <a:pt x="1001" y="142"/>
                </a:lnTo>
                <a:lnTo>
                  <a:pt x="1020" y="186"/>
                </a:lnTo>
                <a:lnTo>
                  <a:pt x="1038" y="233"/>
                </a:lnTo>
                <a:lnTo>
                  <a:pt x="1057" y="282"/>
                </a:lnTo>
                <a:lnTo>
                  <a:pt x="1076" y="333"/>
                </a:lnTo>
                <a:lnTo>
                  <a:pt x="1092" y="384"/>
                </a:lnTo>
                <a:lnTo>
                  <a:pt x="1108" y="434"/>
                </a:lnTo>
                <a:lnTo>
                  <a:pt x="1120" y="483"/>
                </a:lnTo>
                <a:lnTo>
                  <a:pt x="1131" y="529"/>
                </a:lnTo>
                <a:lnTo>
                  <a:pt x="1137" y="573"/>
                </a:lnTo>
                <a:lnTo>
                  <a:pt x="1139" y="611"/>
                </a:lnTo>
                <a:lnTo>
                  <a:pt x="1136" y="666"/>
                </a:lnTo>
                <a:lnTo>
                  <a:pt x="1125" y="756"/>
                </a:lnTo>
                <a:lnTo>
                  <a:pt x="1111" y="876"/>
                </a:lnTo>
                <a:lnTo>
                  <a:pt x="1091" y="1021"/>
                </a:lnTo>
                <a:lnTo>
                  <a:pt x="1068" y="1184"/>
                </a:lnTo>
                <a:lnTo>
                  <a:pt x="1043" y="1361"/>
                </a:lnTo>
                <a:lnTo>
                  <a:pt x="1015" y="1547"/>
                </a:lnTo>
                <a:lnTo>
                  <a:pt x="987" y="1736"/>
                </a:lnTo>
                <a:lnTo>
                  <a:pt x="958" y="1922"/>
                </a:lnTo>
                <a:lnTo>
                  <a:pt x="930" y="2101"/>
                </a:lnTo>
                <a:lnTo>
                  <a:pt x="904" y="2267"/>
                </a:lnTo>
                <a:lnTo>
                  <a:pt x="881" y="2415"/>
                </a:lnTo>
                <a:lnTo>
                  <a:pt x="862" y="2540"/>
                </a:lnTo>
                <a:lnTo>
                  <a:pt x="847" y="2635"/>
                </a:lnTo>
                <a:lnTo>
                  <a:pt x="837" y="2696"/>
                </a:lnTo>
                <a:lnTo>
                  <a:pt x="834" y="2718"/>
                </a:lnTo>
                <a:lnTo>
                  <a:pt x="881" y="2873"/>
                </a:lnTo>
                <a:lnTo>
                  <a:pt x="879" y="2874"/>
                </a:lnTo>
                <a:lnTo>
                  <a:pt x="872" y="2875"/>
                </a:lnTo>
                <a:lnTo>
                  <a:pt x="862" y="2878"/>
                </a:lnTo>
                <a:lnTo>
                  <a:pt x="848" y="2880"/>
                </a:lnTo>
                <a:lnTo>
                  <a:pt x="832" y="2884"/>
                </a:lnTo>
                <a:lnTo>
                  <a:pt x="812" y="2887"/>
                </a:lnTo>
                <a:lnTo>
                  <a:pt x="790" y="2890"/>
                </a:lnTo>
                <a:lnTo>
                  <a:pt x="766" y="2893"/>
                </a:lnTo>
                <a:lnTo>
                  <a:pt x="742" y="2895"/>
                </a:lnTo>
                <a:lnTo>
                  <a:pt x="716" y="2897"/>
                </a:lnTo>
                <a:lnTo>
                  <a:pt x="690" y="2897"/>
                </a:lnTo>
                <a:lnTo>
                  <a:pt x="663" y="2895"/>
                </a:lnTo>
                <a:lnTo>
                  <a:pt x="637" y="2892"/>
                </a:lnTo>
                <a:lnTo>
                  <a:pt x="611" y="2887"/>
                </a:lnTo>
                <a:lnTo>
                  <a:pt x="587" y="2880"/>
                </a:lnTo>
                <a:lnTo>
                  <a:pt x="565" y="2871"/>
                </a:lnTo>
                <a:lnTo>
                  <a:pt x="542" y="2880"/>
                </a:lnTo>
                <a:lnTo>
                  <a:pt x="518" y="2886"/>
                </a:lnTo>
                <a:lnTo>
                  <a:pt x="492" y="2890"/>
                </a:lnTo>
                <a:lnTo>
                  <a:pt x="465" y="2891"/>
                </a:lnTo>
                <a:lnTo>
                  <a:pt x="438" y="2891"/>
                </a:lnTo>
                <a:lnTo>
                  <a:pt x="412" y="2889"/>
                </a:lnTo>
                <a:lnTo>
                  <a:pt x="385" y="2886"/>
                </a:lnTo>
                <a:lnTo>
                  <a:pt x="359" y="2882"/>
                </a:lnTo>
                <a:lnTo>
                  <a:pt x="335" y="2877"/>
                </a:lnTo>
                <a:lnTo>
                  <a:pt x="312" y="2873"/>
                </a:lnTo>
                <a:lnTo>
                  <a:pt x="292" y="2867"/>
                </a:lnTo>
                <a:lnTo>
                  <a:pt x="274" y="2862"/>
                </a:lnTo>
                <a:lnTo>
                  <a:pt x="259" y="2857"/>
                </a:lnTo>
                <a:lnTo>
                  <a:pt x="249" y="2854"/>
                </a:lnTo>
                <a:lnTo>
                  <a:pt x="242" y="2852"/>
                </a:lnTo>
                <a:lnTo>
                  <a:pt x="240" y="2851"/>
                </a:lnTo>
                <a:lnTo>
                  <a:pt x="297" y="2718"/>
                </a:lnTo>
                <a:lnTo>
                  <a:pt x="294" y="2696"/>
                </a:lnTo>
                <a:lnTo>
                  <a:pt x="284" y="2635"/>
                </a:lnTo>
                <a:lnTo>
                  <a:pt x="270" y="2540"/>
                </a:lnTo>
                <a:lnTo>
                  <a:pt x="250" y="2415"/>
                </a:lnTo>
                <a:lnTo>
                  <a:pt x="227" y="2267"/>
                </a:lnTo>
                <a:lnTo>
                  <a:pt x="203" y="2101"/>
                </a:lnTo>
                <a:lnTo>
                  <a:pt x="176" y="1922"/>
                </a:lnTo>
                <a:lnTo>
                  <a:pt x="149" y="1736"/>
                </a:lnTo>
                <a:lnTo>
                  <a:pt x="121" y="1547"/>
                </a:lnTo>
                <a:lnTo>
                  <a:pt x="94" y="1361"/>
                </a:lnTo>
                <a:lnTo>
                  <a:pt x="69" y="1184"/>
                </a:lnTo>
                <a:lnTo>
                  <a:pt x="46" y="1021"/>
                </a:lnTo>
                <a:lnTo>
                  <a:pt x="27" y="876"/>
                </a:lnTo>
                <a:lnTo>
                  <a:pt x="12" y="756"/>
                </a:lnTo>
                <a:lnTo>
                  <a:pt x="3" y="666"/>
                </a:lnTo>
                <a:lnTo>
                  <a:pt x="0" y="611"/>
                </a:lnTo>
                <a:lnTo>
                  <a:pt x="2" y="573"/>
                </a:lnTo>
                <a:lnTo>
                  <a:pt x="8" y="529"/>
                </a:lnTo>
                <a:lnTo>
                  <a:pt x="18" y="483"/>
                </a:lnTo>
                <a:lnTo>
                  <a:pt x="31" y="434"/>
                </a:lnTo>
                <a:lnTo>
                  <a:pt x="46" y="384"/>
                </a:lnTo>
                <a:lnTo>
                  <a:pt x="64" y="333"/>
                </a:lnTo>
                <a:lnTo>
                  <a:pt x="82" y="282"/>
                </a:lnTo>
                <a:lnTo>
                  <a:pt x="101" y="233"/>
                </a:lnTo>
                <a:lnTo>
                  <a:pt x="120" y="186"/>
                </a:lnTo>
                <a:lnTo>
                  <a:pt x="137" y="142"/>
                </a:lnTo>
                <a:lnTo>
                  <a:pt x="155" y="103"/>
                </a:lnTo>
                <a:lnTo>
                  <a:pt x="171" y="68"/>
                </a:lnTo>
                <a:lnTo>
                  <a:pt x="183" y="40"/>
                </a:lnTo>
                <a:lnTo>
                  <a:pt x="193" y="18"/>
                </a:lnTo>
                <a:lnTo>
                  <a:pt x="199" y="5"/>
                </a:lnTo>
                <a:lnTo>
                  <a:pt x="202" y="0"/>
                </a:lnTo>
                <a:lnTo>
                  <a:pt x="938" y="0"/>
                </a:lnTo>
                <a:close/>
              </a:path>
            </a:pathLst>
          </a:custGeom>
          <a:solidFill>
            <a:srgbClr val="3F3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8" name="Freeform 89"/>
          <p:cNvSpPr>
            <a:spLocks/>
          </p:cNvSpPr>
          <p:nvPr/>
        </p:nvSpPr>
        <p:spPr bwMode="auto">
          <a:xfrm>
            <a:off x="2985559" y="3070225"/>
            <a:ext cx="5160" cy="1588"/>
          </a:xfrm>
          <a:custGeom>
            <a:avLst/>
            <a:gdLst>
              <a:gd name="T0" fmla="*/ 0 w 29"/>
              <a:gd name="T1" fmla="*/ 0 h 13"/>
              <a:gd name="T2" fmla="*/ 2147483647 w 29"/>
              <a:gd name="T3" fmla="*/ 2147483647 h 13"/>
              <a:gd name="T4" fmla="*/ 2147483647 w 29"/>
              <a:gd name="T5" fmla="*/ 2147483647 h 13"/>
              <a:gd name="T6" fmla="*/ 2147483647 w 29"/>
              <a:gd name="T7" fmla="*/ 2147483647 h 13"/>
              <a:gd name="T8" fmla="*/ 2147483647 w 29"/>
              <a:gd name="T9" fmla="*/ 0 h 13"/>
              <a:gd name="T10" fmla="*/ 0 w 2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3"/>
              <a:gd name="T20" fmla="*/ 29 w 2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3">
                <a:moveTo>
                  <a:pt x="0" y="0"/>
                </a:moveTo>
                <a:lnTo>
                  <a:pt x="4" y="10"/>
                </a:lnTo>
                <a:lnTo>
                  <a:pt x="14" y="13"/>
                </a:lnTo>
                <a:lnTo>
                  <a:pt x="25" y="1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099" name="Freeform 90"/>
          <p:cNvSpPr>
            <a:spLocks/>
          </p:cNvSpPr>
          <p:nvPr/>
        </p:nvSpPr>
        <p:spPr bwMode="auto">
          <a:xfrm>
            <a:off x="2985559" y="2774951"/>
            <a:ext cx="5160" cy="295275"/>
          </a:xfrm>
          <a:custGeom>
            <a:avLst/>
            <a:gdLst>
              <a:gd name="T0" fmla="*/ 2147483647 w 29"/>
              <a:gd name="T1" fmla="*/ 2147483647 h 2233"/>
              <a:gd name="T2" fmla="*/ 0 w 29"/>
              <a:gd name="T3" fmla="*/ 2147483647 h 2233"/>
              <a:gd name="T4" fmla="*/ 0 w 29"/>
              <a:gd name="T5" fmla="*/ 2147483647 h 2233"/>
              <a:gd name="T6" fmla="*/ 2147483647 w 29"/>
              <a:gd name="T7" fmla="*/ 2147483647 h 2233"/>
              <a:gd name="T8" fmla="*/ 2147483647 w 29"/>
              <a:gd name="T9" fmla="*/ 2147483647 h 2233"/>
              <a:gd name="T10" fmla="*/ 2147483647 w 29"/>
              <a:gd name="T11" fmla="*/ 2147483647 h 2233"/>
              <a:gd name="T12" fmla="*/ 2147483647 w 29"/>
              <a:gd name="T13" fmla="*/ 2147483647 h 2233"/>
              <a:gd name="T14" fmla="*/ 2147483647 w 29"/>
              <a:gd name="T15" fmla="*/ 2147483647 h 2233"/>
              <a:gd name="T16" fmla="*/ 2147483647 w 29"/>
              <a:gd name="T17" fmla="*/ 0 h 2233"/>
              <a:gd name="T18" fmla="*/ 2147483647 w 29"/>
              <a:gd name="T19" fmla="*/ 2147483647 h 2233"/>
              <a:gd name="T20" fmla="*/ 0 w 29"/>
              <a:gd name="T21" fmla="*/ 2147483647 h 2233"/>
              <a:gd name="T22" fmla="*/ 2147483647 w 29"/>
              <a:gd name="T23" fmla="*/ 2147483647 h 2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2233"/>
              <a:gd name="T38" fmla="*/ 29 w 29"/>
              <a:gd name="T39" fmla="*/ 2233 h 22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2233">
                <a:moveTo>
                  <a:pt x="5" y="25"/>
                </a:moveTo>
                <a:lnTo>
                  <a:pt x="0" y="14"/>
                </a:lnTo>
                <a:lnTo>
                  <a:pt x="0" y="2233"/>
                </a:lnTo>
                <a:lnTo>
                  <a:pt x="29" y="2233"/>
                </a:lnTo>
                <a:lnTo>
                  <a:pt x="29" y="14"/>
                </a:lnTo>
                <a:lnTo>
                  <a:pt x="24" y="4"/>
                </a:lnTo>
                <a:lnTo>
                  <a:pt x="29" y="14"/>
                </a:lnTo>
                <a:lnTo>
                  <a:pt x="25" y="4"/>
                </a:lnTo>
                <a:lnTo>
                  <a:pt x="14" y="0"/>
                </a:lnTo>
                <a:lnTo>
                  <a:pt x="4" y="4"/>
                </a:lnTo>
                <a:lnTo>
                  <a:pt x="0" y="14"/>
                </a:lnTo>
                <a:lnTo>
                  <a:pt x="5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0" name="Freeform 91"/>
          <p:cNvSpPr>
            <a:spLocks/>
          </p:cNvSpPr>
          <p:nvPr/>
        </p:nvSpPr>
        <p:spPr bwMode="auto">
          <a:xfrm>
            <a:off x="2966642" y="2760663"/>
            <a:ext cx="22357" cy="17462"/>
          </a:xfrm>
          <a:custGeom>
            <a:avLst/>
            <a:gdLst>
              <a:gd name="T0" fmla="*/ 2147483647 w 153"/>
              <a:gd name="T1" fmla="*/ 2147483647 h 135"/>
              <a:gd name="T2" fmla="*/ 0 w 153"/>
              <a:gd name="T3" fmla="*/ 2147483647 h 135"/>
              <a:gd name="T4" fmla="*/ 2147483647 w 153"/>
              <a:gd name="T5" fmla="*/ 2147483647 h 135"/>
              <a:gd name="T6" fmla="*/ 2147483647 w 153"/>
              <a:gd name="T7" fmla="*/ 2147483647 h 135"/>
              <a:gd name="T8" fmla="*/ 2147483647 w 153"/>
              <a:gd name="T9" fmla="*/ 0 h 135"/>
              <a:gd name="T10" fmla="*/ 2147483647 w 153"/>
              <a:gd name="T11" fmla="*/ 2147483647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3"/>
              <a:gd name="T19" fmla="*/ 0 h 135"/>
              <a:gd name="T20" fmla="*/ 153 w 153"/>
              <a:gd name="T21" fmla="*/ 135 h 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3" h="135">
                <a:moveTo>
                  <a:pt x="9" y="11"/>
                </a:moveTo>
                <a:lnTo>
                  <a:pt x="0" y="21"/>
                </a:lnTo>
                <a:lnTo>
                  <a:pt x="134" y="135"/>
                </a:lnTo>
                <a:lnTo>
                  <a:pt x="153" y="114"/>
                </a:lnTo>
                <a:lnTo>
                  <a:pt x="18" y="0"/>
                </a:lnTo>
                <a:lnTo>
                  <a:pt x="9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1" name="Freeform 92"/>
          <p:cNvSpPr>
            <a:spLocks/>
          </p:cNvSpPr>
          <p:nvPr/>
        </p:nvSpPr>
        <p:spPr bwMode="auto">
          <a:xfrm>
            <a:off x="2966642" y="2760664"/>
            <a:ext cx="3440" cy="3175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0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0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5"/>
              <a:gd name="T32" fmla="*/ 23 w 23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5">
                <a:moveTo>
                  <a:pt x="23" y="4"/>
                </a:moveTo>
                <a:lnTo>
                  <a:pt x="18" y="1"/>
                </a:lnTo>
                <a:lnTo>
                  <a:pt x="13" y="0"/>
                </a:lnTo>
                <a:lnTo>
                  <a:pt x="8" y="2"/>
                </a:lnTo>
                <a:lnTo>
                  <a:pt x="4" y="5"/>
                </a:lnTo>
                <a:lnTo>
                  <a:pt x="1" y="9"/>
                </a:lnTo>
                <a:lnTo>
                  <a:pt x="0" y="15"/>
                </a:lnTo>
                <a:lnTo>
                  <a:pt x="1" y="20"/>
                </a:lnTo>
                <a:lnTo>
                  <a:pt x="5" y="25"/>
                </a:lnTo>
                <a:lnTo>
                  <a:pt x="23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2" name="Freeform 93"/>
          <p:cNvSpPr>
            <a:spLocks/>
          </p:cNvSpPr>
          <p:nvPr/>
        </p:nvSpPr>
        <p:spPr bwMode="auto">
          <a:xfrm>
            <a:off x="2985559" y="3070225"/>
            <a:ext cx="3440" cy="1588"/>
          </a:xfrm>
          <a:custGeom>
            <a:avLst/>
            <a:gdLst>
              <a:gd name="T0" fmla="*/ 0 w 29"/>
              <a:gd name="T1" fmla="*/ 0 h 13"/>
              <a:gd name="T2" fmla="*/ 2147483647 w 29"/>
              <a:gd name="T3" fmla="*/ 2147483647 h 13"/>
              <a:gd name="T4" fmla="*/ 2147483647 w 29"/>
              <a:gd name="T5" fmla="*/ 2147483647 h 13"/>
              <a:gd name="T6" fmla="*/ 2147483647 w 29"/>
              <a:gd name="T7" fmla="*/ 2147483647 h 13"/>
              <a:gd name="T8" fmla="*/ 2147483647 w 29"/>
              <a:gd name="T9" fmla="*/ 0 h 13"/>
              <a:gd name="T10" fmla="*/ 0 w 29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3"/>
              <a:gd name="T20" fmla="*/ 29 w 2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3">
                <a:moveTo>
                  <a:pt x="0" y="0"/>
                </a:moveTo>
                <a:lnTo>
                  <a:pt x="4" y="10"/>
                </a:lnTo>
                <a:lnTo>
                  <a:pt x="14" y="13"/>
                </a:lnTo>
                <a:lnTo>
                  <a:pt x="25" y="1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3" name="Freeform 94"/>
          <p:cNvSpPr>
            <a:spLocks/>
          </p:cNvSpPr>
          <p:nvPr/>
        </p:nvSpPr>
        <p:spPr bwMode="auto">
          <a:xfrm>
            <a:off x="2985559" y="2774951"/>
            <a:ext cx="3440" cy="295275"/>
          </a:xfrm>
          <a:custGeom>
            <a:avLst/>
            <a:gdLst>
              <a:gd name="T0" fmla="*/ 2147483647 w 29"/>
              <a:gd name="T1" fmla="*/ 2147483647 h 2233"/>
              <a:gd name="T2" fmla="*/ 0 w 29"/>
              <a:gd name="T3" fmla="*/ 2147483647 h 2233"/>
              <a:gd name="T4" fmla="*/ 0 w 29"/>
              <a:gd name="T5" fmla="*/ 2147483647 h 2233"/>
              <a:gd name="T6" fmla="*/ 2147483647 w 29"/>
              <a:gd name="T7" fmla="*/ 2147483647 h 2233"/>
              <a:gd name="T8" fmla="*/ 2147483647 w 29"/>
              <a:gd name="T9" fmla="*/ 2147483647 h 2233"/>
              <a:gd name="T10" fmla="*/ 2147483647 w 29"/>
              <a:gd name="T11" fmla="*/ 2147483647 h 2233"/>
              <a:gd name="T12" fmla="*/ 2147483647 w 29"/>
              <a:gd name="T13" fmla="*/ 2147483647 h 2233"/>
              <a:gd name="T14" fmla="*/ 2147483647 w 29"/>
              <a:gd name="T15" fmla="*/ 2147483647 h 2233"/>
              <a:gd name="T16" fmla="*/ 2147483647 w 29"/>
              <a:gd name="T17" fmla="*/ 0 h 2233"/>
              <a:gd name="T18" fmla="*/ 2147483647 w 29"/>
              <a:gd name="T19" fmla="*/ 2147483647 h 2233"/>
              <a:gd name="T20" fmla="*/ 0 w 29"/>
              <a:gd name="T21" fmla="*/ 2147483647 h 2233"/>
              <a:gd name="T22" fmla="*/ 2147483647 w 29"/>
              <a:gd name="T23" fmla="*/ 2147483647 h 2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2233"/>
              <a:gd name="T38" fmla="*/ 29 w 29"/>
              <a:gd name="T39" fmla="*/ 2233 h 22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2233">
                <a:moveTo>
                  <a:pt x="5" y="4"/>
                </a:moveTo>
                <a:lnTo>
                  <a:pt x="0" y="14"/>
                </a:lnTo>
                <a:lnTo>
                  <a:pt x="0" y="2233"/>
                </a:lnTo>
                <a:lnTo>
                  <a:pt x="29" y="2233"/>
                </a:lnTo>
                <a:lnTo>
                  <a:pt x="29" y="14"/>
                </a:lnTo>
                <a:lnTo>
                  <a:pt x="24" y="25"/>
                </a:lnTo>
                <a:lnTo>
                  <a:pt x="29" y="14"/>
                </a:lnTo>
                <a:lnTo>
                  <a:pt x="25" y="4"/>
                </a:lnTo>
                <a:lnTo>
                  <a:pt x="14" y="0"/>
                </a:lnTo>
                <a:lnTo>
                  <a:pt x="4" y="4"/>
                </a:lnTo>
                <a:lnTo>
                  <a:pt x="0" y="14"/>
                </a:lnTo>
                <a:lnTo>
                  <a:pt x="5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4" name="Freeform 95"/>
          <p:cNvSpPr>
            <a:spLocks/>
          </p:cNvSpPr>
          <p:nvPr/>
        </p:nvSpPr>
        <p:spPr bwMode="auto">
          <a:xfrm>
            <a:off x="2987278" y="2760663"/>
            <a:ext cx="20638" cy="17462"/>
          </a:xfrm>
          <a:custGeom>
            <a:avLst/>
            <a:gdLst>
              <a:gd name="T0" fmla="*/ 2147483647 w 153"/>
              <a:gd name="T1" fmla="*/ 2147483647 h 135"/>
              <a:gd name="T2" fmla="*/ 2147483647 w 153"/>
              <a:gd name="T3" fmla="*/ 0 h 135"/>
              <a:gd name="T4" fmla="*/ 0 w 153"/>
              <a:gd name="T5" fmla="*/ 2147483647 h 135"/>
              <a:gd name="T6" fmla="*/ 2147483647 w 153"/>
              <a:gd name="T7" fmla="*/ 2147483647 h 135"/>
              <a:gd name="T8" fmla="*/ 2147483647 w 153"/>
              <a:gd name="T9" fmla="*/ 2147483647 h 135"/>
              <a:gd name="T10" fmla="*/ 2147483647 w 153"/>
              <a:gd name="T11" fmla="*/ 2147483647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3"/>
              <a:gd name="T19" fmla="*/ 0 h 135"/>
              <a:gd name="T20" fmla="*/ 153 w 153"/>
              <a:gd name="T21" fmla="*/ 135 h 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3" h="135">
                <a:moveTo>
                  <a:pt x="144" y="11"/>
                </a:moveTo>
                <a:lnTo>
                  <a:pt x="134" y="0"/>
                </a:lnTo>
                <a:lnTo>
                  <a:pt x="0" y="114"/>
                </a:lnTo>
                <a:lnTo>
                  <a:pt x="19" y="135"/>
                </a:lnTo>
                <a:lnTo>
                  <a:pt x="153" y="21"/>
                </a:lnTo>
                <a:lnTo>
                  <a:pt x="144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5" name="Freeform 96"/>
          <p:cNvSpPr>
            <a:spLocks/>
          </p:cNvSpPr>
          <p:nvPr/>
        </p:nvSpPr>
        <p:spPr bwMode="auto">
          <a:xfrm>
            <a:off x="3006196" y="2760664"/>
            <a:ext cx="3440" cy="3175"/>
          </a:xfrm>
          <a:custGeom>
            <a:avLst/>
            <a:gdLst>
              <a:gd name="T0" fmla="*/ 2147483647 w 24"/>
              <a:gd name="T1" fmla="*/ 2147483647 h 25"/>
              <a:gd name="T2" fmla="*/ 2147483647 w 24"/>
              <a:gd name="T3" fmla="*/ 2147483647 h 25"/>
              <a:gd name="T4" fmla="*/ 2147483647 w 24"/>
              <a:gd name="T5" fmla="*/ 2147483647 h 25"/>
              <a:gd name="T6" fmla="*/ 2147483647 w 24"/>
              <a:gd name="T7" fmla="*/ 2147483647 h 25"/>
              <a:gd name="T8" fmla="*/ 2147483647 w 24"/>
              <a:gd name="T9" fmla="*/ 2147483647 h 25"/>
              <a:gd name="T10" fmla="*/ 2147483647 w 24"/>
              <a:gd name="T11" fmla="*/ 2147483647 h 25"/>
              <a:gd name="T12" fmla="*/ 2147483647 w 24"/>
              <a:gd name="T13" fmla="*/ 0 h 25"/>
              <a:gd name="T14" fmla="*/ 2147483647 w 24"/>
              <a:gd name="T15" fmla="*/ 2147483647 h 25"/>
              <a:gd name="T16" fmla="*/ 0 w 24"/>
              <a:gd name="T17" fmla="*/ 2147483647 h 25"/>
              <a:gd name="T18" fmla="*/ 2147483647 w 24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25"/>
              <a:gd name="T32" fmla="*/ 24 w 24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25">
                <a:moveTo>
                  <a:pt x="19" y="25"/>
                </a:moveTo>
                <a:lnTo>
                  <a:pt x="22" y="20"/>
                </a:lnTo>
                <a:lnTo>
                  <a:pt x="24" y="15"/>
                </a:lnTo>
                <a:lnTo>
                  <a:pt x="22" y="9"/>
                </a:lnTo>
                <a:lnTo>
                  <a:pt x="20" y="5"/>
                </a:lnTo>
                <a:lnTo>
                  <a:pt x="16" y="2"/>
                </a:lnTo>
                <a:lnTo>
                  <a:pt x="11" y="0"/>
                </a:lnTo>
                <a:lnTo>
                  <a:pt x="6" y="1"/>
                </a:lnTo>
                <a:lnTo>
                  <a:pt x="0" y="4"/>
                </a:lnTo>
                <a:lnTo>
                  <a:pt x="19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6" name="Freeform 97"/>
          <p:cNvSpPr>
            <a:spLocks/>
          </p:cNvSpPr>
          <p:nvPr/>
        </p:nvSpPr>
        <p:spPr bwMode="auto">
          <a:xfrm>
            <a:off x="2909888" y="2659064"/>
            <a:ext cx="29237" cy="34925"/>
          </a:xfrm>
          <a:custGeom>
            <a:avLst/>
            <a:gdLst>
              <a:gd name="T0" fmla="*/ 0 w 205"/>
              <a:gd name="T1" fmla="*/ 2147483647 h 270"/>
              <a:gd name="T2" fmla="*/ 2147483647 w 205"/>
              <a:gd name="T3" fmla="*/ 2147483647 h 270"/>
              <a:gd name="T4" fmla="*/ 2147483647 w 205"/>
              <a:gd name="T5" fmla="*/ 2147483647 h 270"/>
              <a:gd name="T6" fmla="*/ 2147483647 w 205"/>
              <a:gd name="T7" fmla="*/ 2147483647 h 270"/>
              <a:gd name="T8" fmla="*/ 2147483647 w 205"/>
              <a:gd name="T9" fmla="*/ 2147483647 h 270"/>
              <a:gd name="T10" fmla="*/ 2147483647 w 205"/>
              <a:gd name="T11" fmla="*/ 2147483647 h 270"/>
              <a:gd name="T12" fmla="*/ 2147483647 w 205"/>
              <a:gd name="T13" fmla="*/ 2147483647 h 270"/>
              <a:gd name="T14" fmla="*/ 2147483647 w 205"/>
              <a:gd name="T15" fmla="*/ 2147483647 h 270"/>
              <a:gd name="T16" fmla="*/ 2147483647 w 205"/>
              <a:gd name="T17" fmla="*/ 2147483647 h 270"/>
              <a:gd name="T18" fmla="*/ 2147483647 w 205"/>
              <a:gd name="T19" fmla="*/ 2147483647 h 270"/>
              <a:gd name="T20" fmla="*/ 2147483647 w 205"/>
              <a:gd name="T21" fmla="*/ 2147483647 h 270"/>
              <a:gd name="T22" fmla="*/ 2147483647 w 205"/>
              <a:gd name="T23" fmla="*/ 2147483647 h 270"/>
              <a:gd name="T24" fmla="*/ 2147483647 w 205"/>
              <a:gd name="T25" fmla="*/ 2147483647 h 270"/>
              <a:gd name="T26" fmla="*/ 2147483647 w 205"/>
              <a:gd name="T27" fmla="*/ 2147483647 h 270"/>
              <a:gd name="T28" fmla="*/ 2147483647 w 205"/>
              <a:gd name="T29" fmla="*/ 2147483647 h 270"/>
              <a:gd name="T30" fmla="*/ 2147483647 w 205"/>
              <a:gd name="T31" fmla="*/ 2147483647 h 270"/>
              <a:gd name="T32" fmla="*/ 2147483647 w 205"/>
              <a:gd name="T33" fmla="*/ 2147483647 h 270"/>
              <a:gd name="T34" fmla="*/ 2147483647 w 205"/>
              <a:gd name="T35" fmla="*/ 2147483647 h 270"/>
              <a:gd name="T36" fmla="*/ 2147483647 w 205"/>
              <a:gd name="T37" fmla="*/ 0 h 270"/>
              <a:gd name="T38" fmla="*/ 2147483647 w 205"/>
              <a:gd name="T39" fmla="*/ 2147483647 h 270"/>
              <a:gd name="T40" fmla="*/ 0 w 205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5"/>
              <a:gd name="T64" fmla="*/ 0 h 270"/>
              <a:gd name="T65" fmla="*/ 205 w 205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5" h="270">
                <a:moveTo>
                  <a:pt x="0" y="8"/>
                </a:moveTo>
                <a:lnTo>
                  <a:pt x="1" y="15"/>
                </a:lnTo>
                <a:lnTo>
                  <a:pt x="11" y="45"/>
                </a:lnTo>
                <a:lnTo>
                  <a:pt x="22" y="79"/>
                </a:lnTo>
                <a:lnTo>
                  <a:pt x="38" y="114"/>
                </a:lnTo>
                <a:lnTo>
                  <a:pt x="56" y="149"/>
                </a:lnTo>
                <a:lnTo>
                  <a:pt x="79" y="184"/>
                </a:lnTo>
                <a:lnTo>
                  <a:pt x="108" y="217"/>
                </a:lnTo>
                <a:lnTo>
                  <a:pt x="141" y="246"/>
                </a:lnTo>
                <a:lnTo>
                  <a:pt x="180" y="270"/>
                </a:lnTo>
                <a:lnTo>
                  <a:pt x="205" y="219"/>
                </a:lnTo>
                <a:lnTo>
                  <a:pt x="174" y="200"/>
                </a:lnTo>
                <a:lnTo>
                  <a:pt x="147" y="177"/>
                </a:lnTo>
                <a:lnTo>
                  <a:pt x="124" y="150"/>
                </a:lnTo>
                <a:lnTo>
                  <a:pt x="106" y="120"/>
                </a:lnTo>
                <a:lnTo>
                  <a:pt x="89" y="89"/>
                </a:lnTo>
                <a:lnTo>
                  <a:pt x="76" y="58"/>
                </a:lnTo>
                <a:lnTo>
                  <a:pt x="64" y="28"/>
                </a:lnTo>
                <a:lnTo>
                  <a:pt x="55" y="0"/>
                </a:lnTo>
                <a:lnTo>
                  <a:pt x="56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7" name="Freeform 98"/>
          <p:cNvSpPr>
            <a:spLocks/>
          </p:cNvSpPr>
          <p:nvPr/>
        </p:nvSpPr>
        <p:spPr bwMode="auto">
          <a:xfrm>
            <a:off x="2904729" y="2524125"/>
            <a:ext cx="13758" cy="134938"/>
          </a:xfrm>
          <a:custGeom>
            <a:avLst/>
            <a:gdLst>
              <a:gd name="T0" fmla="*/ 2147483647 w 92"/>
              <a:gd name="T1" fmla="*/ 0 h 1021"/>
              <a:gd name="T2" fmla="*/ 0 w 92"/>
              <a:gd name="T3" fmla="*/ 2147483647 h 1021"/>
              <a:gd name="T4" fmla="*/ 2147483647 w 92"/>
              <a:gd name="T5" fmla="*/ 2147483647 h 1021"/>
              <a:gd name="T6" fmla="*/ 2147483647 w 92"/>
              <a:gd name="T7" fmla="*/ 2147483647 h 1021"/>
              <a:gd name="T8" fmla="*/ 2147483647 w 92"/>
              <a:gd name="T9" fmla="*/ 2147483647 h 1021"/>
              <a:gd name="T10" fmla="*/ 2147483647 w 92"/>
              <a:gd name="T11" fmla="*/ 2147483647 h 1021"/>
              <a:gd name="T12" fmla="*/ 2147483647 w 92"/>
              <a:gd name="T13" fmla="*/ 2147483647 h 1021"/>
              <a:gd name="T14" fmla="*/ 2147483647 w 92"/>
              <a:gd name="T15" fmla="*/ 2147483647 h 1021"/>
              <a:gd name="T16" fmla="*/ 2147483647 w 92"/>
              <a:gd name="T17" fmla="*/ 2147483647 h 1021"/>
              <a:gd name="T18" fmla="*/ 2147483647 w 92"/>
              <a:gd name="T19" fmla="*/ 2147483647 h 1021"/>
              <a:gd name="T20" fmla="*/ 2147483647 w 92"/>
              <a:gd name="T21" fmla="*/ 2147483647 h 1021"/>
              <a:gd name="T22" fmla="*/ 2147483647 w 92"/>
              <a:gd name="T23" fmla="*/ 2147483647 h 1021"/>
              <a:gd name="T24" fmla="*/ 2147483647 w 92"/>
              <a:gd name="T25" fmla="*/ 2147483647 h 1021"/>
              <a:gd name="T26" fmla="*/ 2147483647 w 92"/>
              <a:gd name="T27" fmla="*/ 2147483647 h 1021"/>
              <a:gd name="T28" fmla="*/ 0 w 92"/>
              <a:gd name="T29" fmla="*/ 2147483647 h 1021"/>
              <a:gd name="T30" fmla="*/ 2147483647 w 92"/>
              <a:gd name="T31" fmla="*/ 0 h 10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"/>
              <a:gd name="T49" fmla="*/ 0 h 1021"/>
              <a:gd name="T50" fmla="*/ 92 w 92"/>
              <a:gd name="T51" fmla="*/ 1021 h 10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" h="1021">
                <a:moveTo>
                  <a:pt x="28" y="0"/>
                </a:moveTo>
                <a:lnTo>
                  <a:pt x="0" y="29"/>
                </a:lnTo>
                <a:lnTo>
                  <a:pt x="36" y="1021"/>
                </a:lnTo>
                <a:lnTo>
                  <a:pt x="92" y="1021"/>
                </a:lnTo>
                <a:lnTo>
                  <a:pt x="56" y="29"/>
                </a:lnTo>
                <a:lnTo>
                  <a:pt x="28" y="58"/>
                </a:lnTo>
                <a:lnTo>
                  <a:pt x="56" y="29"/>
                </a:lnTo>
                <a:lnTo>
                  <a:pt x="54" y="17"/>
                </a:lnTo>
                <a:lnTo>
                  <a:pt x="48" y="9"/>
                </a:lnTo>
                <a:lnTo>
                  <a:pt x="38" y="4"/>
                </a:lnTo>
                <a:lnTo>
                  <a:pt x="28" y="2"/>
                </a:lnTo>
                <a:lnTo>
                  <a:pt x="18" y="4"/>
                </a:lnTo>
                <a:lnTo>
                  <a:pt x="8" y="9"/>
                </a:lnTo>
                <a:lnTo>
                  <a:pt x="2" y="17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8" name="Freeform 99"/>
          <p:cNvSpPr>
            <a:spLocks/>
          </p:cNvSpPr>
          <p:nvPr/>
        </p:nvSpPr>
        <p:spPr bwMode="auto">
          <a:xfrm>
            <a:off x="2909888" y="2524125"/>
            <a:ext cx="159941" cy="7938"/>
          </a:xfrm>
          <a:custGeom>
            <a:avLst/>
            <a:gdLst>
              <a:gd name="T0" fmla="*/ 2147483647 w 1127"/>
              <a:gd name="T1" fmla="*/ 2147483647 h 58"/>
              <a:gd name="T2" fmla="*/ 2147483647 w 1127"/>
              <a:gd name="T3" fmla="*/ 0 h 58"/>
              <a:gd name="T4" fmla="*/ 0 w 1127"/>
              <a:gd name="T5" fmla="*/ 0 h 58"/>
              <a:gd name="T6" fmla="*/ 0 w 1127"/>
              <a:gd name="T7" fmla="*/ 2147483647 h 58"/>
              <a:gd name="T8" fmla="*/ 2147483647 w 1127"/>
              <a:gd name="T9" fmla="*/ 2147483647 h 58"/>
              <a:gd name="T10" fmla="*/ 2147483647 w 1127"/>
              <a:gd name="T11" fmla="*/ 2147483647 h 58"/>
              <a:gd name="T12" fmla="*/ 2147483647 w 1127"/>
              <a:gd name="T13" fmla="*/ 2147483647 h 58"/>
              <a:gd name="T14" fmla="*/ 2147483647 w 1127"/>
              <a:gd name="T15" fmla="*/ 2147483647 h 58"/>
              <a:gd name="T16" fmla="*/ 2147483647 w 1127"/>
              <a:gd name="T17" fmla="*/ 2147483647 h 58"/>
              <a:gd name="T18" fmla="*/ 2147483647 w 1127"/>
              <a:gd name="T19" fmla="*/ 2147483647 h 58"/>
              <a:gd name="T20" fmla="*/ 2147483647 w 1127"/>
              <a:gd name="T21" fmla="*/ 2147483647 h 58"/>
              <a:gd name="T22" fmla="*/ 2147483647 w 1127"/>
              <a:gd name="T23" fmla="*/ 2147483647 h 58"/>
              <a:gd name="T24" fmla="*/ 2147483647 w 1127"/>
              <a:gd name="T25" fmla="*/ 2147483647 h 58"/>
              <a:gd name="T26" fmla="*/ 2147483647 w 1127"/>
              <a:gd name="T27" fmla="*/ 2147483647 h 58"/>
              <a:gd name="T28" fmla="*/ 2147483647 w 1127"/>
              <a:gd name="T29" fmla="*/ 0 h 58"/>
              <a:gd name="T30" fmla="*/ 2147483647 w 1127"/>
              <a:gd name="T31" fmla="*/ 214748364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7"/>
              <a:gd name="T49" fmla="*/ 0 h 58"/>
              <a:gd name="T50" fmla="*/ 1127 w 1127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7" h="58">
                <a:moveTo>
                  <a:pt x="1119" y="12"/>
                </a:moveTo>
                <a:lnTo>
                  <a:pt x="1098" y="0"/>
                </a:lnTo>
                <a:lnTo>
                  <a:pt x="0" y="0"/>
                </a:lnTo>
                <a:lnTo>
                  <a:pt x="0" y="58"/>
                </a:lnTo>
                <a:lnTo>
                  <a:pt x="1098" y="58"/>
                </a:lnTo>
                <a:lnTo>
                  <a:pt x="1076" y="47"/>
                </a:lnTo>
                <a:lnTo>
                  <a:pt x="1098" y="58"/>
                </a:lnTo>
                <a:lnTo>
                  <a:pt x="1110" y="56"/>
                </a:lnTo>
                <a:lnTo>
                  <a:pt x="1119" y="49"/>
                </a:lnTo>
                <a:lnTo>
                  <a:pt x="1124" y="40"/>
                </a:lnTo>
                <a:lnTo>
                  <a:pt x="1127" y="29"/>
                </a:lnTo>
                <a:lnTo>
                  <a:pt x="1124" y="19"/>
                </a:lnTo>
                <a:lnTo>
                  <a:pt x="1119" y="10"/>
                </a:lnTo>
                <a:lnTo>
                  <a:pt x="1110" y="3"/>
                </a:lnTo>
                <a:lnTo>
                  <a:pt x="1098" y="0"/>
                </a:lnTo>
                <a:lnTo>
                  <a:pt x="111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09" name="Freeform 100"/>
          <p:cNvSpPr>
            <a:spLocks/>
          </p:cNvSpPr>
          <p:nvPr/>
        </p:nvSpPr>
        <p:spPr bwMode="auto">
          <a:xfrm>
            <a:off x="3062950" y="2525714"/>
            <a:ext cx="51594" cy="104775"/>
          </a:xfrm>
          <a:custGeom>
            <a:avLst/>
            <a:gdLst>
              <a:gd name="T0" fmla="*/ 2147483647 w 353"/>
              <a:gd name="T1" fmla="*/ 2147483647 h 785"/>
              <a:gd name="T2" fmla="*/ 2147483647 w 353"/>
              <a:gd name="T3" fmla="*/ 2147483647 h 785"/>
              <a:gd name="T4" fmla="*/ 2147483647 w 353"/>
              <a:gd name="T5" fmla="*/ 2147483647 h 785"/>
              <a:gd name="T6" fmla="*/ 2147483647 w 353"/>
              <a:gd name="T7" fmla="*/ 2147483647 h 785"/>
              <a:gd name="T8" fmla="*/ 2147483647 w 353"/>
              <a:gd name="T9" fmla="*/ 2147483647 h 785"/>
              <a:gd name="T10" fmla="*/ 2147483647 w 353"/>
              <a:gd name="T11" fmla="*/ 2147483647 h 785"/>
              <a:gd name="T12" fmla="*/ 2147483647 w 353"/>
              <a:gd name="T13" fmla="*/ 2147483647 h 785"/>
              <a:gd name="T14" fmla="*/ 2147483647 w 353"/>
              <a:gd name="T15" fmla="*/ 2147483647 h 785"/>
              <a:gd name="T16" fmla="*/ 2147483647 w 353"/>
              <a:gd name="T17" fmla="*/ 2147483647 h 785"/>
              <a:gd name="T18" fmla="*/ 2147483647 w 353"/>
              <a:gd name="T19" fmla="*/ 2147483647 h 785"/>
              <a:gd name="T20" fmla="*/ 2147483647 w 353"/>
              <a:gd name="T21" fmla="*/ 2147483647 h 785"/>
              <a:gd name="T22" fmla="*/ 2147483647 w 353"/>
              <a:gd name="T23" fmla="*/ 2147483647 h 785"/>
              <a:gd name="T24" fmla="*/ 2147483647 w 353"/>
              <a:gd name="T25" fmla="*/ 2147483647 h 785"/>
              <a:gd name="T26" fmla="*/ 2147483647 w 353"/>
              <a:gd name="T27" fmla="*/ 2147483647 h 785"/>
              <a:gd name="T28" fmla="*/ 2147483647 w 353"/>
              <a:gd name="T29" fmla="*/ 2147483647 h 785"/>
              <a:gd name="T30" fmla="*/ 2147483647 w 353"/>
              <a:gd name="T31" fmla="*/ 2147483647 h 785"/>
              <a:gd name="T32" fmla="*/ 2147483647 w 353"/>
              <a:gd name="T33" fmla="*/ 2147483647 h 785"/>
              <a:gd name="T34" fmla="*/ 2147483647 w 353"/>
              <a:gd name="T35" fmla="*/ 0 h 785"/>
              <a:gd name="T36" fmla="*/ 0 w 353"/>
              <a:gd name="T37" fmla="*/ 2147483647 h 785"/>
              <a:gd name="T38" fmla="*/ 2147483647 w 353"/>
              <a:gd name="T39" fmla="*/ 2147483647 h 785"/>
              <a:gd name="T40" fmla="*/ 2147483647 w 353"/>
              <a:gd name="T41" fmla="*/ 2147483647 h 785"/>
              <a:gd name="T42" fmla="*/ 2147483647 w 353"/>
              <a:gd name="T43" fmla="*/ 2147483647 h 785"/>
              <a:gd name="T44" fmla="*/ 2147483647 w 353"/>
              <a:gd name="T45" fmla="*/ 2147483647 h 785"/>
              <a:gd name="T46" fmla="*/ 2147483647 w 353"/>
              <a:gd name="T47" fmla="*/ 2147483647 h 785"/>
              <a:gd name="T48" fmla="*/ 2147483647 w 353"/>
              <a:gd name="T49" fmla="*/ 2147483647 h 785"/>
              <a:gd name="T50" fmla="*/ 2147483647 w 353"/>
              <a:gd name="T51" fmla="*/ 2147483647 h 785"/>
              <a:gd name="T52" fmla="*/ 2147483647 w 353"/>
              <a:gd name="T53" fmla="*/ 2147483647 h 785"/>
              <a:gd name="T54" fmla="*/ 2147483647 w 353"/>
              <a:gd name="T55" fmla="*/ 2147483647 h 785"/>
              <a:gd name="T56" fmla="*/ 2147483647 w 353"/>
              <a:gd name="T57" fmla="*/ 2147483647 h 785"/>
              <a:gd name="T58" fmla="*/ 2147483647 w 353"/>
              <a:gd name="T59" fmla="*/ 2147483647 h 785"/>
              <a:gd name="T60" fmla="*/ 2147483647 w 353"/>
              <a:gd name="T61" fmla="*/ 2147483647 h 785"/>
              <a:gd name="T62" fmla="*/ 2147483647 w 353"/>
              <a:gd name="T63" fmla="*/ 2147483647 h 785"/>
              <a:gd name="T64" fmla="*/ 2147483647 w 353"/>
              <a:gd name="T65" fmla="*/ 2147483647 h 785"/>
              <a:gd name="T66" fmla="*/ 2147483647 w 353"/>
              <a:gd name="T67" fmla="*/ 2147483647 h 785"/>
              <a:gd name="T68" fmla="*/ 2147483647 w 353"/>
              <a:gd name="T69" fmla="*/ 2147483647 h 785"/>
              <a:gd name="T70" fmla="*/ 2147483647 w 353"/>
              <a:gd name="T71" fmla="*/ 2147483647 h 785"/>
              <a:gd name="T72" fmla="*/ 2147483647 w 353"/>
              <a:gd name="T73" fmla="*/ 2147483647 h 785"/>
              <a:gd name="T74" fmla="*/ 2147483647 w 353"/>
              <a:gd name="T75" fmla="*/ 2147483647 h 785"/>
              <a:gd name="T76" fmla="*/ 2147483647 w 353"/>
              <a:gd name="T77" fmla="*/ 2147483647 h 785"/>
              <a:gd name="T78" fmla="*/ 2147483647 w 353"/>
              <a:gd name="T79" fmla="*/ 2147483647 h 785"/>
              <a:gd name="T80" fmla="*/ 2147483647 w 353"/>
              <a:gd name="T81" fmla="*/ 2147483647 h 785"/>
              <a:gd name="T82" fmla="*/ 2147483647 w 353"/>
              <a:gd name="T83" fmla="*/ 2147483647 h 785"/>
              <a:gd name="T84" fmla="*/ 2147483647 w 353"/>
              <a:gd name="T85" fmla="*/ 2147483647 h 785"/>
              <a:gd name="T86" fmla="*/ 2147483647 w 353"/>
              <a:gd name="T87" fmla="*/ 2147483647 h 785"/>
              <a:gd name="T88" fmla="*/ 2147483647 w 353"/>
              <a:gd name="T89" fmla="*/ 2147483647 h 785"/>
              <a:gd name="T90" fmla="*/ 2147483647 w 353"/>
              <a:gd name="T91" fmla="*/ 2147483647 h 7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3"/>
              <a:gd name="T139" fmla="*/ 0 h 785"/>
              <a:gd name="T140" fmla="*/ 353 w 353"/>
              <a:gd name="T141" fmla="*/ 785 h 7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3" h="785">
                <a:moveTo>
                  <a:pt x="322" y="785"/>
                </a:moveTo>
                <a:lnTo>
                  <a:pt x="351" y="748"/>
                </a:lnTo>
                <a:lnTo>
                  <a:pt x="333" y="697"/>
                </a:lnTo>
                <a:lnTo>
                  <a:pt x="315" y="645"/>
                </a:lnTo>
                <a:lnTo>
                  <a:pt x="297" y="592"/>
                </a:lnTo>
                <a:lnTo>
                  <a:pt x="278" y="538"/>
                </a:lnTo>
                <a:lnTo>
                  <a:pt x="260" y="484"/>
                </a:lnTo>
                <a:lnTo>
                  <a:pt x="241" y="431"/>
                </a:lnTo>
                <a:lnTo>
                  <a:pt x="222" y="379"/>
                </a:lnTo>
                <a:lnTo>
                  <a:pt x="203" y="326"/>
                </a:lnTo>
                <a:lnTo>
                  <a:pt x="183" y="276"/>
                </a:lnTo>
                <a:lnTo>
                  <a:pt x="163" y="227"/>
                </a:lnTo>
                <a:lnTo>
                  <a:pt x="144" y="181"/>
                </a:lnTo>
                <a:lnTo>
                  <a:pt x="124" y="138"/>
                </a:lnTo>
                <a:lnTo>
                  <a:pt x="104" y="98"/>
                </a:lnTo>
                <a:lnTo>
                  <a:pt x="85" y="61"/>
                </a:lnTo>
                <a:lnTo>
                  <a:pt x="64" y="29"/>
                </a:lnTo>
                <a:lnTo>
                  <a:pt x="43" y="0"/>
                </a:lnTo>
                <a:lnTo>
                  <a:pt x="0" y="35"/>
                </a:lnTo>
                <a:lnTo>
                  <a:pt x="16" y="60"/>
                </a:lnTo>
                <a:lnTo>
                  <a:pt x="35" y="90"/>
                </a:lnTo>
                <a:lnTo>
                  <a:pt x="55" y="123"/>
                </a:lnTo>
                <a:lnTo>
                  <a:pt x="72" y="161"/>
                </a:lnTo>
                <a:lnTo>
                  <a:pt x="92" y="204"/>
                </a:lnTo>
                <a:lnTo>
                  <a:pt x="112" y="248"/>
                </a:lnTo>
                <a:lnTo>
                  <a:pt x="129" y="297"/>
                </a:lnTo>
                <a:lnTo>
                  <a:pt x="149" y="346"/>
                </a:lnTo>
                <a:lnTo>
                  <a:pt x="168" y="397"/>
                </a:lnTo>
                <a:lnTo>
                  <a:pt x="187" y="450"/>
                </a:lnTo>
                <a:lnTo>
                  <a:pt x="206" y="503"/>
                </a:lnTo>
                <a:lnTo>
                  <a:pt x="224" y="556"/>
                </a:lnTo>
                <a:lnTo>
                  <a:pt x="243" y="610"/>
                </a:lnTo>
                <a:lnTo>
                  <a:pt x="262" y="664"/>
                </a:lnTo>
                <a:lnTo>
                  <a:pt x="279" y="716"/>
                </a:lnTo>
                <a:lnTo>
                  <a:pt x="297" y="767"/>
                </a:lnTo>
                <a:lnTo>
                  <a:pt x="326" y="729"/>
                </a:lnTo>
                <a:lnTo>
                  <a:pt x="297" y="767"/>
                </a:lnTo>
                <a:lnTo>
                  <a:pt x="303" y="777"/>
                </a:lnTo>
                <a:lnTo>
                  <a:pt x="312" y="783"/>
                </a:lnTo>
                <a:lnTo>
                  <a:pt x="323" y="785"/>
                </a:lnTo>
                <a:lnTo>
                  <a:pt x="333" y="783"/>
                </a:lnTo>
                <a:lnTo>
                  <a:pt x="342" y="779"/>
                </a:lnTo>
                <a:lnTo>
                  <a:pt x="350" y="771"/>
                </a:lnTo>
                <a:lnTo>
                  <a:pt x="353" y="760"/>
                </a:lnTo>
                <a:lnTo>
                  <a:pt x="351" y="748"/>
                </a:lnTo>
                <a:lnTo>
                  <a:pt x="322" y="7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0" name="Freeform 101"/>
          <p:cNvSpPr>
            <a:spLocks/>
          </p:cNvSpPr>
          <p:nvPr/>
        </p:nvSpPr>
        <p:spPr bwMode="auto">
          <a:xfrm>
            <a:off x="3085307" y="2620964"/>
            <a:ext cx="24077" cy="9525"/>
          </a:xfrm>
          <a:custGeom>
            <a:avLst/>
            <a:gdLst>
              <a:gd name="T0" fmla="*/ 2147483647 w 172"/>
              <a:gd name="T1" fmla="*/ 2147483647 h 67"/>
              <a:gd name="T2" fmla="*/ 2147483647 w 172"/>
              <a:gd name="T3" fmla="*/ 2147483647 h 67"/>
              <a:gd name="T4" fmla="*/ 2147483647 w 172"/>
              <a:gd name="T5" fmla="*/ 2147483647 h 67"/>
              <a:gd name="T6" fmla="*/ 2147483647 w 172"/>
              <a:gd name="T7" fmla="*/ 2147483647 h 67"/>
              <a:gd name="T8" fmla="*/ 2147483647 w 172"/>
              <a:gd name="T9" fmla="*/ 0 h 67"/>
              <a:gd name="T10" fmla="*/ 2147483647 w 172"/>
              <a:gd name="T11" fmla="*/ 2147483647 h 67"/>
              <a:gd name="T12" fmla="*/ 2147483647 w 172"/>
              <a:gd name="T13" fmla="*/ 0 h 67"/>
              <a:gd name="T14" fmla="*/ 2147483647 w 172"/>
              <a:gd name="T15" fmla="*/ 2147483647 h 67"/>
              <a:gd name="T16" fmla="*/ 2147483647 w 172"/>
              <a:gd name="T17" fmla="*/ 2147483647 h 67"/>
              <a:gd name="T18" fmla="*/ 2147483647 w 172"/>
              <a:gd name="T19" fmla="*/ 2147483647 h 67"/>
              <a:gd name="T20" fmla="*/ 0 w 172"/>
              <a:gd name="T21" fmla="*/ 2147483647 h 67"/>
              <a:gd name="T22" fmla="*/ 2147483647 w 172"/>
              <a:gd name="T23" fmla="*/ 2147483647 h 67"/>
              <a:gd name="T24" fmla="*/ 2147483647 w 172"/>
              <a:gd name="T25" fmla="*/ 2147483647 h 67"/>
              <a:gd name="T26" fmla="*/ 2147483647 w 172"/>
              <a:gd name="T27" fmla="*/ 2147483647 h 67"/>
              <a:gd name="T28" fmla="*/ 2147483647 w 172"/>
              <a:gd name="T29" fmla="*/ 2147483647 h 67"/>
              <a:gd name="T30" fmla="*/ 2147483647 w 172"/>
              <a:gd name="T31" fmla="*/ 2147483647 h 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2"/>
              <a:gd name="T49" fmla="*/ 0 h 67"/>
              <a:gd name="T50" fmla="*/ 172 w 172"/>
              <a:gd name="T51" fmla="*/ 67 h 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2" h="67">
                <a:moveTo>
                  <a:pt x="35" y="55"/>
                </a:moveTo>
                <a:lnTo>
                  <a:pt x="26" y="56"/>
                </a:lnTo>
                <a:lnTo>
                  <a:pt x="168" y="67"/>
                </a:lnTo>
                <a:lnTo>
                  <a:pt x="172" y="11"/>
                </a:lnTo>
                <a:lnTo>
                  <a:pt x="30" y="0"/>
                </a:lnTo>
                <a:lnTo>
                  <a:pt x="21" y="1"/>
                </a:lnTo>
                <a:lnTo>
                  <a:pt x="30" y="0"/>
                </a:lnTo>
                <a:lnTo>
                  <a:pt x="18" y="2"/>
                </a:lnTo>
                <a:lnTo>
                  <a:pt x="8" y="7"/>
                </a:lnTo>
                <a:lnTo>
                  <a:pt x="2" y="16"/>
                </a:lnTo>
                <a:lnTo>
                  <a:pt x="0" y="26"/>
                </a:lnTo>
                <a:lnTo>
                  <a:pt x="1" y="37"/>
                </a:lnTo>
                <a:lnTo>
                  <a:pt x="5" y="45"/>
                </a:lnTo>
                <a:lnTo>
                  <a:pt x="13" y="53"/>
                </a:lnTo>
                <a:lnTo>
                  <a:pt x="26" y="56"/>
                </a:lnTo>
                <a:lnTo>
                  <a:pt x="35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1" name="Freeform 102"/>
          <p:cNvSpPr>
            <a:spLocks/>
          </p:cNvSpPr>
          <p:nvPr/>
        </p:nvSpPr>
        <p:spPr bwMode="auto">
          <a:xfrm>
            <a:off x="3057790" y="2620964"/>
            <a:ext cx="32677" cy="14287"/>
          </a:xfrm>
          <a:custGeom>
            <a:avLst/>
            <a:gdLst>
              <a:gd name="T0" fmla="*/ 2147483647 w 223"/>
              <a:gd name="T1" fmla="*/ 2147483647 h 110"/>
              <a:gd name="T2" fmla="*/ 2147483647 w 223"/>
              <a:gd name="T3" fmla="*/ 2147483647 h 110"/>
              <a:gd name="T4" fmla="*/ 2147483647 w 223"/>
              <a:gd name="T5" fmla="*/ 2147483647 h 110"/>
              <a:gd name="T6" fmla="*/ 2147483647 w 223"/>
              <a:gd name="T7" fmla="*/ 0 h 110"/>
              <a:gd name="T8" fmla="*/ 2147483647 w 223"/>
              <a:gd name="T9" fmla="*/ 2147483647 h 110"/>
              <a:gd name="T10" fmla="*/ 0 w 223"/>
              <a:gd name="T11" fmla="*/ 2147483647 h 110"/>
              <a:gd name="T12" fmla="*/ 2147483647 w 223"/>
              <a:gd name="T13" fmla="*/ 2147483647 h 110"/>
              <a:gd name="T14" fmla="*/ 2147483647 w 223"/>
              <a:gd name="T15" fmla="*/ 2147483647 h 110"/>
              <a:gd name="T16" fmla="*/ 2147483647 w 223"/>
              <a:gd name="T17" fmla="*/ 2147483647 h 110"/>
              <a:gd name="T18" fmla="*/ 2147483647 w 223"/>
              <a:gd name="T19" fmla="*/ 2147483647 h 110"/>
              <a:gd name="T20" fmla="*/ 2147483647 w 223"/>
              <a:gd name="T21" fmla="*/ 2147483647 h 110"/>
              <a:gd name="T22" fmla="*/ 2147483647 w 223"/>
              <a:gd name="T23" fmla="*/ 2147483647 h 110"/>
              <a:gd name="T24" fmla="*/ 2147483647 w 223"/>
              <a:gd name="T25" fmla="*/ 2147483647 h 110"/>
              <a:gd name="T26" fmla="*/ 2147483647 w 223"/>
              <a:gd name="T27" fmla="*/ 2147483647 h 110"/>
              <a:gd name="T28" fmla="*/ 2147483647 w 223"/>
              <a:gd name="T29" fmla="*/ 2147483647 h 110"/>
              <a:gd name="T30" fmla="*/ 2147483647 w 223"/>
              <a:gd name="T31" fmla="*/ 2147483647 h 1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3"/>
              <a:gd name="T49" fmla="*/ 0 h 110"/>
              <a:gd name="T50" fmla="*/ 223 w 223"/>
              <a:gd name="T51" fmla="*/ 110 h 1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3" h="110">
                <a:moveTo>
                  <a:pt x="56" y="78"/>
                </a:moveTo>
                <a:lnTo>
                  <a:pt x="35" y="109"/>
                </a:lnTo>
                <a:lnTo>
                  <a:pt x="223" y="54"/>
                </a:lnTo>
                <a:lnTo>
                  <a:pt x="209" y="0"/>
                </a:lnTo>
                <a:lnTo>
                  <a:pt x="20" y="55"/>
                </a:lnTo>
                <a:lnTo>
                  <a:pt x="0" y="86"/>
                </a:lnTo>
                <a:lnTo>
                  <a:pt x="20" y="55"/>
                </a:lnTo>
                <a:lnTo>
                  <a:pt x="9" y="60"/>
                </a:lnTo>
                <a:lnTo>
                  <a:pt x="3" y="68"/>
                </a:lnTo>
                <a:lnTo>
                  <a:pt x="1" y="79"/>
                </a:lnTo>
                <a:lnTo>
                  <a:pt x="2" y="89"/>
                </a:lnTo>
                <a:lnTo>
                  <a:pt x="6" y="98"/>
                </a:lnTo>
                <a:lnTo>
                  <a:pt x="13" y="105"/>
                </a:lnTo>
                <a:lnTo>
                  <a:pt x="22" y="110"/>
                </a:lnTo>
                <a:lnTo>
                  <a:pt x="35" y="109"/>
                </a:lnTo>
                <a:lnTo>
                  <a:pt x="56" y="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2" name="Freeform 103"/>
          <p:cNvSpPr>
            <a:spLocks/>
          </p:cNvSpPr>
          <p:nvPr/>
        </p:nvSpPr>
        <p:spPr bwMode="auto">
          <a:xfrm>
            <a:off x="3050911" y="2632075"/>
            <a:ext cx="17198" cy="65088"/>
          </a:xfrm>
          <a:custGeom>
            <a:avLst/>
            <a:gdLst>
              <a:gd name="T0" fmla="*/ 2147483647 w 123"/>
              <a:gd name="T1" fmla="*/ 2147483647 h 492"/>
              <a:gd name="T2" fmla="*/ 2147483647 w 123"/>
              <a:gd name="T3" fmla="*/ 2147483647 h 492"/>
              <a:gd name="T4" fmla="*/ 2147483647 w 123"/>
              <a:gd name="T5" fmla="*/ 2147483647 h 492"/>
              <a:gd name="T6" fmla="*/ 2147483647 w 123"/>
              <a:gd name="T7" fmla="*/ 2147483647 h 492"/>
              <a:gd name="T8" fmla="*/ 2147483647 w 123"/>
              <a:gd name="T9" fmla="*/ 2147483647 h 492"/>
              <a:gd name="T10" fmla="*/ 2147483647 w 123"/>
              <a:gd name="T11" fmla="*/ 2147483647 h 492"/>
              <a:gd name="T12" fmla="*/ 2147483647 w 123"/>
              <a:gd name="T13" fmla="*/ 2147483647 h 492"/>
              <a:gd name="T14" fmla="*/ 2147483647 w 123"/>
              <a:gd name="T15" fmla="*/ 2147483647 h 492"/>
              <a:gd name="T16" fmla="*/ 2147483647 w 123"/>
              <a:gd name="T17" fmla="*/ 2147483647 h 492"/>
              <a:gd name="T18" fmla="*/ 2147483647 w 123"/>
              <a:gd name="T19" fmla="*/ 0 h 492"/>
              <a:gd name="T20" fmla="*/ 2147483647 w 123"/>
              <a:gd name="T21" fmla="*/ 2147483647 h 492"/>
              <a:gd name="T22" fmla="*/ 2147483647 w 123"/>
              <a:gd name="T23" fmla="*/ 2147483647 h 492"/>
              <a:gd name="T24" fmla="*/ 2147483647 w 123"/>
              <a:gd name="T25" fmla="*/ 2147483647 h 492"/>
              <a:gd name="T26" fmla="*/ 2147483647 w 123"/>
              <a:gd name="T27" fmla="*/ 2147483647 h 492"/>
              <a:gd name="T28" fmla="*/ 2147483647 w 123"/>
              <a:gd name="T29" fmla="*/ 2147483647 h 492"/>
              <a:gd name="T30" fmla="*/ 2147483647 w 123"/>
              <a:gd name="T31" fmla="*/ 2147483647 h 492"/>
              <a:gd name="T32" fmla="*/ 2147483647 w 123"/>
              <a:gd name="T33" fmla="*/ 2147483647 h 492"/>
              <a:gd name="T34" fmla="*/ 2147483647 w 123"/>
              <a:gd name="T35" fmla="*/ 2147483647 h 492"/>
              <a:gd name="T36" fmla="*/ 2147483647 w 123"/>
              <a:gd name="T37" fmla="*/ 2147483647 h 492"/>
              <a:gd name="T38" fmla="*/ 2147483647 w 123"/>
              <a:gd name="T39" fmla="*/ 2147483647 h 492"/>
              <a:gd name="T40" fmla="*/ 2147483647 w 123"/>
              <a:gd name="T41" fmla="*/ 2147483647 h 492"/>
              <a:gd name="T42" fmla="*/ 2147483647 w 123"/>
              <a:gd name="T43" fmla="*/ 2147483647 h 492"/>
              <a:gd name="T44" fmla="*/ 0 w 123"/>
              <a:gd name="T45" fmla="*/ 2147483647 h 492"/>
              <a:gd name="T46" fmla="*/ 2147483647 w 123"/>
              <a:gd name="T47" fmla="*/ 2147483647 h 492"/>
              <a:gd name="T48" fmla="*/ 2147483647 w 123"/>
              <a:gd name="T49" fmla="*/ 2147483647 h 492"/>
              <a:gd name="T50" fmla="*/ 2147483647 w 123"/>
              <a:gd name="T51" fmla="*/ 2147483647 h 492"/>
              <a:gd name="T52" fmla="*/ 2147483647 w 123"/>
              <a:gd name="T53" fmla="*/ 2147483647 h 492"/>
              <a:gd name="T54" fmla="*/ 2147483647 w 123"/>
              <a:gd name="T55" fmla="*/ 2147483647 h 492"/>
              <a:gd name="T56" fmla="*/ 2147483647 w 123"/>
              <a:gd name="T57" fmla="*/ 2147483647 h 492"/>
              <a:gd name="T58" fmla="*/ 2147483647 w 123"/>
              <a:gd name="T59" fmla="*/ 2147483647 h 4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3"/>
              <a:gd name="T91" fmla="*/ 0 h 492"/>
              <a:gd name="T92" fmla="*/ 123 w 123"/>
              <a:gd name="T93" fmla="*/ 492 h 4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3" h="492">
                <a:moveTo>
                  <a:pt x="29" y="491"/>
                </a:moveTo>
                <a:lnTo>
                  <a:pt x="49" y="484"/>
                </a:lnTo>
                <a:lnTo>
                  <a:pt x="88" y="426"/>
                </a:lnTo>
                <a:lnTo>
                  <a:pt x="110" y="354"/>
                </a:lnTo>
                <a:lnTo>
                  <a:pt x="119" y="276"/>
                </a:lnTo>
                <a:lnTo>
                  <a:pt x="123" y="196"/>
                </a:lnTo>
                <a:lnTo>
                  <a:pt x="119" y="122"/>
                </a:lnTo>
                <a:lnTo>
                  <a:pt x="114" y="60"/>
                </a:lnTo>
                <a:lnTo>
                  <a:pt x="109" y="16"/>
                </a:lnTo>
                <a:lnTo>
                  <a:pt x="107" y="0"/>
                </a:lnTo>
                <a:lnTo>
                  <a:pt x="51" y="8"/>
                </a:lnTo>
                <a:lnTo>
                  <a:pt x="53" y="22"/>
                </a:lnTo>
                <a:lnTo>
                  <a:pt x="58" y="64"/>
                </a:lnTo>
                <a:lnTo>
                  <a:pt x="63" y="124"/>
                </a:lnTo>
                <a:lnTo>
                  <a:pt x="65" y="196"/>
                </a:lnTo>
                <a:lnTo>
                  <a:pt x="63" y="272"/>
                </a:lnTo>
                <a:lnTo>
                  <a:pt x="54" y="344"/>
                </a:lnTo>
                <a:lnTo>
                  <a:pt x="36" y="403"/>
                </a:lnTo>
                <a:lnTo>
                  <a:pt x="9" y="442"/>
                </a:lnTo>
                <a:lnTo>
                  <a:pt x="29" y="435"/>
                </a:lnTo>
                <a:lnTo>
                  <a:pt x="9" y="442"/>
                </a:lnTo>
                <a:lnTo>
                  <a:pt x="2" y="453"/>
                </a:lnTo>
                <a:lnTo>
                  <a:pt x="0" y="463"/>
                </a:lnTo>
                <a:lnTo>
                  <a:pt x="3" y="473"/>
                </a:lnTo>
                <a:lnTo>
                  <a:pt x="9" y="483"/>
                </a:lnTo>
                <a:lnTo>
                  <a:pt x="18" y="489"/>
                </a:lnTo>
                <a:lnTo>
                  <a:pt x="27" y="492"/>
                </a:lnTo>
                <a:lnTo>
                  <a:pt x="38" y="490"/>
                </a:lnTo>
                <a:lnTo>
                  <a:pt x="49" y="484"/>
                </a:lnTo>
                <a:lnTo>
                  <a:pt x="29" y="4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3" name="Freeform 104"/>
          <p:cNvSpPr>
            <a:spLocks/>
          </p:cNvSpPr>
          <p:nvPr/>
        </p:nvSpPr>
        <p:spPr bwMode="auto">
          <a:xfrm>
            <a:off x="2933965" y="2687639"/>
            <a:ext cx="122106" cy="9525"/>
          </a:xfrm>
          <a:custGeom>
            <a:avLst/>
            <a:gdLst>
              <a:gd name="T0" fmla="*/ 2147483647 w 847"/>
              <a:gd name="T1" fmla="*/ 2147483647 h 70"/>
              <a:gd name="T2" fmla="*/ 2147483647 w 847"/>
              <a:gd name="T3" fmla="*/ 2147483647 h 70"/>
              <a:gd name="T4" fmla="*/ 2147483647 w 847"/>
              <a:gd name="T5" fmla="*/ 2147483647 h 70"/>
              <a:gd name="T6" fmla="*/ 2147483647 w 847"/>
              <a:gd name="T7" fmla="*/ 2147483647 h 70"/>
              <a:gd name="T8" fmla="*/ 2147483647 w 847"/>
              <a:gd name="T9" fmla="*/ 0 h 70"/>
              <a:gd name="T10" fmla="*/ 2147483647 w 847"/>
              <a:gd name="T11" fmla="*/ 2147483647 h 70"/>
              <a:gd name="T12" fmla="*/ 2147483647 w 847"/>
              <a:gd name="T13" fmla="*/ 0 h 70"/>
              <a:gd name="T14" fmla="*/ 2147483647 w 847"/>
              <a:gd name="T15" fmla="*/ 2147483647 h 70"/>
              <a:gd name="T16" fmla="*/ 2147483647 w 847"/>
              <a:gd name="T17" fmla="*/ 2147483647 h 70"/>
              <a:gd name="T18" fmla="*/ 2147483647 w 847"/>
              <a:gd name="T19" fmla="*/ 2147483647 h 70"/>
              <a:gd name="T20" fmla="*/ 0 w 847"/>
              <a:gd name="T21" fmla="*/ 2147483647 h 70"/>
              <a:gd name="T22" fmla="*/ 2147483647 w 847"/>
              <a:gd name="T23" fmla="*/ 2147483647 h 70"/>
              <a:gd name="T24" fmla="*/ 2147483647 w 847"/>
              <a:gd name="T25" fmla="*/ 2147483647 h 70"/>
              <a:gd name="T26" fmla="*/ 2147483647 w 847"/>
              <a:gd name="T27" fmla="*/ 2147483647 h 70"/>
              <a:gd name="T28" fmla="*/ 2147483647 w 847"/>
              <a:gd name="T29" fmla="*/ 2147483647 h 70"/>
              <a:gd name="T30" fmla="*/ 2147483647 w 847"/>
              <a:gd name="T31" fmla="*/ 2147483647 h 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47"/>
              <a:gd name="T49" fmla="*/ 0 h 70"/>
              <a:gd name="T50" fmla="*/ 847 w 847"/>
              <a:gd name="T51" fmla="*/ 70 h 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47" h="70">
                <a:moveTo>
                  <a:pt x="15" y="53"/>
                </a:moveTo>
                <a:lnTo>
                  <a:pt x="28" y="55"/>
                </a:lnTo>
                <a:lnTo>
                  <a:pt x="847" y="70"/>
                </a:lnTo>
                <a:lnTo>
                  <a:pt x="847" y="14"/>
                </a:lnTo>
                <a:lnTo>
                  <a:pt x="28" y="0"/>
                </a:lnTo>
                <a:lnTo>
                  <a:pt x="40" y="2"/>
                </a:lnTo>
                <a:lnTo>
                  <a:pt x="28" y="0"/>
                </a:lnTo>
                <a:lnTo>
                  <a:pt x="15" y="2"/>
                </a:lnTo>
                <a:lnTo>
                  <a:pt x="7" y="8"/>
                </a:lnTo>
                <a:lnTo>
                  <a:pt x="2" y="17"/>
                </a:lnTo>
                <a:lnTo>
                  <a:pt x="0" y="28"/>
                </a:lnTo>
                <a:lnTo>
                  <a:pt x="2" y="38"/>
                </a:lnTo>
                <a:lnTo>
                  <a:pt x="7" y="47"/>
                </a:lnTo>
                <a:lnTo>
                  <a:pt x="15" y="53"/>
                </a:lnTo>
                <a:lnTo>
                  <a:pt x="28" y="55"/>
                </a:lnTo>
                <a:lnTo>
                  <a:pt x="1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4" name="Freeform 105"/>
          <p:cNvSpPr>
            <a:spLocks/>
          </p:cNvSpPr>
          <p:nvPr/>
        </p:nvSpPr>
        <p:spPr bwMode="auto">
          <a:xfrm>
            <a:off x="2901289" y="2632075"/>
            <a:ext cx="15478" cy="46038"/>
          </a:xfrm>
          <a:custGeom>
            <a:avLst/>
            <a:gdLst>
              <a:gd name="T0" fmla="*/ 2147483647 w 114"/>
              <a:gd name="T1" fmla="*/ 2147483647 h 345"/>
              <a:gd name="T2" fmla="*/ 2147483647 w 114"/>
              <a:gd name="T3" fmla="*/ 2147483647 h 345"/>
              <a:gd name="T4" fmla="*/ 2147483647 w 114"/>
              <a:gd name="T5" fmla="*/ 2147483647 h 345"/>
              <a:gd name="T6" fmla="*/ 2147483647 w 114"/>
              <a:gd name="T7" fmla="*/ 2147483647 h 345"/>
              <a:gd name="T8" fmla="*/ 2147483647 w 114"/>
              <a:gd name="T9" fmla="*/ 2147483647 h 345"/>
              <a:gd name="T10" fmla="*/ 2147483647 w 114"/>
              <a:gd name="T11" fmla="*/ 2147483647 h 345"/>
              <a:gd name="T12" fmla="*/ 2147483647 w 114"/>
              <a:gd name="T13" fmla="*/ 2147483647 h 345"/>
              <a:gd name="T14" fmla="*/ 2147483647 w 114"/>
              <a:gd name="T15" fmla="*/ 2147483647 h 345"/>
              <a:gd name="T16" fmla="*/ 2147483647 w 114"/>
              <a:gd name="T17" fmla="*/ 2147483647 h 345"/>
              <a:gd name="T18" fmla="*/ 2147483647 w 114"/>
              <a:gd name="T19" fmla="*/ 2147483647 h 345"/>
              <a:gd name="T20" fmla="*/ 2147483647 w 114"/>
              <a:gd name="T21" fmla="*/ 0 h 345"/>
              <a:gd name="T22" fmla="*/ 2147483647 w 114"/>
              <a:gd name="T23" fmla="*/ 2147483647 h 345"/>
              <a:gd name="T24" fmla="*/ 2147483647 w 114"/>
              <a:gd name="T25" fmla="*/ 2147483647 h 345"/>
              <a:gd name="T26" fmla="*/ 2147483647 w 114"/>
              <a:gd name="T27" fmla="*/ 2147483647 h 345"/>
              <a:gd name="T28" fmla="*/ 2147483647 w 114"/>
              <a:gd name="T29" fmla="*/ 2147483647 h 345"/>
              <a:gd name="T30" fmla="*/ 2147483647 w 114"/>
              <a:gd name="T31" fmla="*/ 2147483647 h 345"/>
              <a:gd name="T32" fmla="*/ 2147483647 w 114"/>
              <a:gd name="T33" fmla="*/ 2147483647 h 345"/>
              <a:gd name="T34" fmla="*/ 2147483647 w 114"/>
              <a:gd name="T35" fmla="*/ 2147483647 h 345"/>
              <a:gd name="T36" fmla="*/ 0 w 114"/>
              <a:gd name="T37" fmla="*/ 2147483647 h 345"/>
              <a:gd name="T38" fmla="*/ 2147483647 w 114"/>
              <a:gd name="T39" fmla="*/ 2147483647 h 345"/>
              <a:gd name="T40" fmla="*/ 0 w 114"/>
              <a:gd name="T41" fmla="*/ 2147483647 h 345"/>
              <a:gd name="T42" fmla="*/ 2147483647 w 114"/>
              <a:gd name="T43" fmla="*/ 2147483647 h 345"/>
              <a:gd name="T44" fmla="*/ 2147483647 w 114"/>
              <a:gd name="T45" fmla="*/ 2147483647 h 345"/>
              <a:gd name="T46" fmla="*/ 2147483647 w 114"/>
              <a:gd name="T47" fmla="*/ 2147483647 h 345"/>
              <a:gd name="T48" fmla="*/ 2147483647 w 114"/>
              <a:gd name="T49" fmla="*/ 2147483647 h 345"/>
              <a:gd name="T50" fmla="*/ 2147483647 w 114"/>
              <a:gd name="T51" fmla="*/ 2147483647 h 345"/>
              <a:gd name="T52" fmla="*/ 2147483647 w 114"/>
              <a:gd name="T53" fmla="*/ 2147483647 h 345"/>
              <a:gd name="T54" fmla="*/ 2147483647 w 114"/>
              <a:gd name="T55" fmla="*/ 2147483647 h 345"/>
              <a:gd name="T56" fmla="*/ 2147483647 w 114"/>
              <a:gd name="T57" fmla="*/ 2147483647 h 345"/>
              <a:gd name="T58" fmla="*/ 2147483647 w 114"/>
              <a:gd name="T59" fmla="*/ 2147483647 h 3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4"/>
              <a:gd name="T91" fmla="*/ 0 h 345"/>
              <a:gd name="T92" fmla="*/ 114 w 114"/>
              <a:gd name="T93" fmla="*/ 345 h 3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4" h="345">
                <a:moveTo>
                  <a:pt x="53" y="302"/>
                </a:moveTo>
                <a:lnTo>
                  <a:pt x="58" y="316"/>
                </a:lnTo>
                <a:lnTo>
                  <a:pt x="59" y="294"/>
                </a:lnTo>
                <a:lnTo>
                  <a:pt x="63" y="260"/>
                </a:lnTo>
                <a:lnTo>
                  <a:pt x="69" y="218"/>
                </a:lnTo>
                <a:lnTo>
                  <a:pt x="78" y="173"/>
                </a:lnTo>
                <a:lnTo>
                  <a:pt x="87" y="126"/>
                </a:lnTo>
                <a:lnTo>
                  <a:pt x="96" y="83"/>
                </a:lnTo>
                <a:lnTo>
                  <a:pt x="106" y="45"/>
                </a:lnTo>
                <a:lnTo>
                  <a:pt x="114" y="16"/>
                </a:lnTo>
                <a:lnTo>
                  <a:pt x="60" y="0"/>
                </a:lnTo>
                <a:lnTo>
                  <a:pt x="52" y="31"/>
                </a:lnTo>
                <a:lnTo>
                  <a:pt x="40" y="70"/>
                </a:lnTo>
                <a:lnTo>
                  <a:pt x="31" y="116"/>
                </a:lnTo>
                <a:lnTo>
                  <a:pt x="22" y="162"/>
                </a:lnTo>
                <a:lnTo>
                  <a:pt x="14" y="210"/>
                </a:lnTo>
                <a:lnTo>
                  <a:pt x="7" y="253"/>
                </a:lnTo>
                <a:lnTo>
                  <a:pt x="3" y="290"/>
                </a:lnTo>
                <a:lnTo>
                  <a:pt x="0" y="316"/>
                </a:lnTo>
                <a:lnTo>
                  <a:pt x="5" y="331"/>
                </a:lnTo>
                <a:lnTo>
                  <a:pt x="0" y="316"/>
                </a:lnTo>
                <a:lnTo>
                  <a:pt x="2" y="329"/>
                </a:lnTo>
                <a:lnTo>
                  <a:pt x="9" y="338"/>
                </a:lnTo>
                <a:lnTo>
                  <a:pt x="19" y="343"/>
                </a:lnTo>
                <a:lnTo>
                  <a:pt x="29" y="345"/>
                </a:lnTo>
                <a:lnTo>
                  <a:pt x="39" y="343"/>
                </a:lnTo>
                <a:lnTo>
                  <a:pt x="49" y="338"/>
                </a:lnTo>
                <a:lnTo>
                  <a:pt x="56" y="329"/>
                </a:lnTo>
                <a:lnTo>
                  <a:pt x="58" y="316"/>
                </a:lnTo>
                <a:lnTo>
                  <a:pt x="53" y="3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5" name="Freeform 106"/>
          <p:cNvSpPr>
            <a:spLocks/>
          </p:cNvSpPr>
          <p:nvPr/>
        </p:nvSpPr>
        <p:spPr bwMode="auto">
          <a:xfrm>
            <a:off x="2901290" y="2673350"/>
            <a:ext cx="30956" cy="25400"/>
          </a:xfrm>
          <a:custGeom>
            <a:avLst/>
            <a:gdLst>
              <a:gd name="T0" fmla="*/ 2147483647 w 211"/>
              <a:gd name="T1" fmla="*/ 2147483647 h 194"/>
              <a:gd name="T2" fmla="*/ 2147483647 w 211"/>
              <a:gd name="T3" fmla="*/ 2147483647 h 194"/>
              <a:gd name="T4" fmla="*/ 2147483647 w 211"/>
              <a:gd name="T5" fmla="*/ 2147483647 h 194"/>
              <a:gd name="T6" fmla="*/ 2147483647 w 211"/>
              <a:gd name="T7" fmla="*/ 2147483647 h 194"/>
              <a:gd name="T8" fmla="*/ 2147483647 w 211"/>
              <a:gd name="T9" fmla="*/ 2147483647 h 194"/>
              <a:gd name="T10" fmla="*/ 2147483647 w 211"/>
              <a:gd name="T11" fmla="*/ 2147483647 h 194"/>
              <a:gd name="T12" fmla="*/ 2147483647 w 211"/>
              <a:gd name="T13" fmla="*/ 2147483647 h 194"/>
              <a:gd name="T14" fmla="*/ 2147483647 w 211"/>
              <a:gd name="T15" fmla="*/ 2147483647 h 194"/>
              <a:gd name="T16" fmla="*/ 2147483647 w 211"/>
              <a:gd name="T17" fmla="*/ 2147483647 h 194"/>
              <a:gd name="T18" fmla="*/ 2147483647 w 211"/>
              <a:gd name="T19" fmla="*/ 2147483647 h 194"/>
              <a:gd name="T20" fmla="*/ 2147483647 w 211"/>
              <a:gd name="T21" fmla="*/ 2147483647 h 194"/>
              <a:gd name="T22" fmla="*/ 2147483647 w 211"/>
              <a:gd name="T23" fmla="*/ 2147483647 h 194"/>
              <a:gd name="T24" fmla="*/ 2147483647 w 211"/>
              <a:gd name="T25" fmla="*/ 2147483647 h 194"/>
              <a:gd name="T26" fmla="*/ 2147483647 w 211"/>
              <a:gd name="T27" fmla="*/ 2147483647 h 194"/>
              <a:gd name="T28" fmla="*/ 2147483647 w 211"/>
              <a:gd name="T29" fmla="*/ 2147483647 h 194"/>
              <a:gd name="T30" fmla="*/ 2147483647 w 211"/>
              <a:gd name="T31" fmla="*/ 2147483647 h 194"/>
              <a:gd name="T32" fmla="*/ 2147483647 w 211"/>
              <a:gd name="T33" fmla="*/ 2147483647 h 194"/>
              <a:gd name="T34" fmla="*/ 2147483647 w 211"/>
              <a:gd name="T35" fmla="*/ 0 h 194"/>
              <a:gd name="T36" fmla="*/ 0 w 211"/>
              <a:gd name="T37" fmla="*/ 2147483647 h 194"/>
              <a:gd name="T38" fmla="*/ 2147483647 w 211"/>
              <a:gd name="T39" fmla="*/ 2147483647 h 194"/>
              <a:gd name="T40" fmla="*/ 2147483647 w 211"/>
              <a:gd name="T41" fmla="*/ 2147483647 h 194"/>
              <a:gd name="T42" fmla="*/ 2147483647 w 211"/>
              <a:gd name="T43" fmla="*/ 2147483647 h 194"/>
              <a:gd name="T44" fmla="*/ 2147483647 w 211"/>
              <a:gd name="T45" fmla="*/ 2147483647 h 194"/>
              <a:gd name="T46" fmla="*/ 2147483647 w 211"/>
              <a:gd name="T47" fmla="*/ 2147483647 h 194"/>
              <a:gd name="T48" fmla="*/ 2147483647 w 211"/>
              <a:gd name="T49" fmla="*/ 2147483647 h 194"/>
              <a:gd name="T50" fmla="*/ 2147483647 w 211"/>
              <a:gd name="T51" fmla="*/ 2147483647 h 194"/>
              <a:gd name="T52" fmla="*/ 2147483647 w 211"/>
              <a:gd name="T53" fmla="*/ 2147483647 h 194"/>
              <a:gd name="T54" fmla="*/ 2147483647 w 211"/>
              <a:gd name="T55" fmla="*/ 2147483647 h 194"/>
              <a:gd name="T56" fmla="*/ 2147483647 w 211"/>
              <a:gd name="T57" fmla="*/ 2147483647 h 194"/>
              <a:gd name="T58" fmla="*/ 2147483647 w 211"/>
              <a:gd name="T59" fmla="*/ 2147483647 h 194"/>
              <a:gd name="T60" fmla="*/ 2147483647 w 211"/>
              <a:gd name="T61" fmla="*/ 2147483647 h 194"/>
              <a:gd name="T62" fmla="*/ 2147483647 w 211"/>
              <a:gd name="T63" fmla="*/ 2147483647 h 194"/>
              <a:gd name="T64" fmla="*/ 2147483647 w 211"/>
              <a:gd name="T65" fmla="*/ 2147483647 h 194"/>
              <a:gd name="T66" fmla="*/ 2147483647 w 211"/>
              <a:gd name="T67" fmla="*/ 2147483647 h 194"/>
              <a:gd name="T68" fmla="*/ 2147483647 w 211"/>
              <a:gd name="T69" fmla="*/ 2147483647 h 194"/>
              <a:gd name="T70" fmla="*/ 2147483647 w 211"/>
              <a:gd name="T71" fmla="*/ 2147483647 h 194"/>
              <a:gd name="T72" fmla="*/ 2147483647 w 211"/>
              <a:gd name="T73" fmla="*/ 2147483647 h 1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1"/>
              <a:gd name="T112" fmla="*/ 0 h 194"/>
              <a:gd name="T113" fmla="*/ 211 w 211"/>
              <a:gd name="T114" fmla="*/ 194 h 19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1" h="194">
                <a:moveTo>
                  <a:pt x="211" y="137"/>
                </a:moveTo>
                <a:lnTo>
                  <a:pt x="211" y="137"/>
                </a:lnTo>
                <a:lnTo>
                  <a:pt x="210" y="138"/>
                </a:lnTo>
                <a:lnTo>
                  <a:pt x="205" y="134"/>
                </a:lnTo>
                <a:lnTo>
                  <a:pt x="196" y="130"/>
                </a:lnTo>
                <a:lnTo>
                  <a:pt x="185" y="123"/>
                </a:lnTo>
                <a:lnTo>
                  <a:pt x="173" y="115"/>
                </a:lnTo>
                <a:lnTo>
                  <a:pt x="159" y="104"/>
                </a:lnTo>
                <a:lnTo>
                  <a:pt x="145" y="94"/>
                </a:lnTo>
                <a:lnTo>
                  <a:pt x="130" y="82"/>
                </a:lnTo>
                <a:lnTo>
                  <a:pt x="116" y="69"/>
                </a:lnTo>
                <a:lnTo>
                  <a:pt x="102" y="58"/>
                </a:lnTo>
                <a:lnTo>
                  <a:pt x="89" y="44"/>
                </a:lnTo>
                <a:lnTo>
                  <a:pt x="78" y="34"/>
                </a:lnTo>
                <a:lnTo>
                  <a:pt x="67" y="23"/>
                </a:lnTo>
                <a:lnTo>
                  <a:pt x="57" y="12"/>
                </a:lnTo>
                <a:lnTo>
                  <a:pt x="52" y="5"/>
                </a:lnTo>
                <a:lnTo>
                  <a:pt x="48" y="0"/>
                </a:lnTo>
                <a:lnTo>
                  <a:pt x="0" y="29"/>
                </a:lnTo>
                <a:lnTo>
                  <a:pt x="6" y="38"/>
                </a:lnTo>
                <a:lnTo>
                  <a:pt x="16" y="50"/>
                </a:lnTo>
                <a:lnTo>
                  <a:pt x="26" y="60"/>
                </a:lnTo>
                <a:lnTo>
                  <a:pt x="36" y="73"/>
                </a:lnTo>
                <a:lnTo>
                  <a:pt x="50" y="86"/>
                </a:lnTo>
                <a:lnTo>
                  <a:pt x="64" y="99"/>
                </a:lnTo>
                <a:lnTo>
                  <a:pt x="79" y="113"/>
                </a:lnTo>
                <a:lnTo>
                  <a:pt x="94" y="125"/>
                </a:lnTo>
                <a:lnTo>
                  <a:pt x="110" y="138"/>
                </a:lnTo>
                <a:lnTo>
                  <a:pt x="125" y="150"/>
                </a:lnTo>
                <a:lnTo>
                  <a:pt x="140" y="160"/>
                </a:lnTo>
                <a:lnTo>
                  <a:pt x="154" y="171"/>
                </a:lnTo>
                <a:lnTo>
                  <a:pt x="169" y="180"/>
                </a:lnTo>
                <a:lnTo>
                  <a:pt x="182" y="186"/>
                </a:lnTo>
                <a:lnTo>
                  <a:pt x="196" y="191"/>
                </a:lnTo>
                <a:lnTo>
                  <a:pt x="211" y="194"/>
                </a:lnTo>
                <a:lnTo>
                  <a:pt x="211" y="1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6" name="Freeform 107"/>
          <p:cNvSpPr>
            <a:spLocks/>
          </p:cNvSpPr>
          <p:nvPr/>
        </p:nvSpPr>
        <p:spPr bwMode="auto">
          <a:xfrm>
            <a:off x="2932245" y="2686050"/>
            <a:ext cx="18917" cy="12700"/>
          </a:xfrm>
          <a:custGeom>
            <a:avLst/>
            <a:gdLst>
              <a:gd name="T0" fmla="*/ 2147483647 w 136"/>
              <a:gd name="T1" fmla="*/ 2147483647 h 100"/>
              <a:gd name="T2" fmla="*/ 2147483647 w 136"/>
              <a:gd name="T3" fmla="*/ 2147483647 h 100"/>
              <a:gd name="T4" fmla="*/ 2147483647 w 136"/>
              <a:gd name="T5" fmla="*/ 2147483647 h 100"/>
              <a:gd name="T6" fmla="*/ 2147483647 w 136"/>
              <a:gd name="T7" fmla="*/ 2147483647 h 100"/>
              <a:gd name="T8" fmla="*/ 2147483647 w 136"/>
              <a:gd name="T9" fmla="*/ 2147483647 h 100"/>
              <a:gd name="T10" fmla="*/ 2147483647 w 136"/>
              <a:gd name="T11" fmla="*/ 2147483647 h 100"/>
              <a:gd name="T12" fmla="*/ 2147483647 w 136"/>
              <a:gd name="T13" fmla="*/ 2147483647 h 100"/>
              <a:gd name="T14" fmla="*/ 2147483647 w 136"/>
              <a:gd name="T15" fmla="*/ 2147483647 h 100"/>
              <a:gd name="T16" fmla="*/ 2147483647 w 136"/>
              <a:gd name="T17" fmla="*/ 2147483647 h 100"/>
              <a:gd name="T18" fmla="*/ 0 w 136"/>
              <a:gd name="T19" fmla="*/ 2147483647 h 100"/>
              <a:gd name="T20" fmla="*/ 0 w 136"/>
              <a:gd name="T21" fmla="*/ 2147483647 h 100"/>
              <a:gd name="T22" fmla="*/ 2147483647 w 136"/>
              <a:gd name="T23" fmla="*/ 2147483647 h 100"/>
              <a:gd name="T24" fmla="*/ 2147483647 w 136"/>
              <a:gd name="T25" fmla="*/ 2147483647 h 100"/>
              <a:gd name="T26" fmla="*/ 2147483647 w 136"/>
              <a:gd name="T27" fmla="*/ 2147483647 h 100"/>
              <a:gd name="T28" fmla="*/ 2147483647 w 136"/>
              <a:gd name="T29" fmla="*/ 2147483647 h 100"/>
              <a:gd name="T30" fmla="*/ 2147483647 w 136"/>
              <a:gd name="T31" fmla="*/ 2147483647 h 100"/>
              <a:gd name="T32" fmla="*/ 2147483647 w 136"/>
              <a:gd name="T33" fmla="*/ 2147483647 h 100"/>
              <a:gd name="T34" fmla="*/ 2147483647 w 136"/>
              <a:gd name="T35" fmla="*/ 2147483647 h 100"/>
              <a:gd name="T36" fmla="*/ 2147483647 w 136"/>
              <a:gd name="T37" fmla="*/ 2147483647 h 100"/>
              <a:gd name="T38" fmla="*/ 2147483647 w 136"/>
              <a:gd name="T39" fmla="*/ 2147483647 h 100"/>
              <a:gd name="T40" fmla="*/ 2147483647 w 136"/>
              <a:gd name="T41" fmla="*/ 2147483647 h 100"/>
              <a:gd name="T42" fmla="*/ 2147483647 w 136"/>
              <a:gd name="T43" fmla="*/ 2147483647 h 100"/>
              <a:gd name="T44" fmla="*/ 2147483647 w 136"/>
              <a:gd name="T45" fmla="*/ 2147483647 h 100"/>
              <a:gd name="T46" fmla="*/ 2147483647 w 136"/>
              <a:gd name="T47" fmla="*/ 2147483647 h 100"/>
              <a:gd name="T48" fmla="*/ 2147483647 w 136"/>
              <a:gd name="T49" fmla="*/ 2147483647 h 100"/>
              <a:gd name="T50" fmla="*/ 2147483647 w 136"/>
              <a:gd name="T51" fmla="*/ 2147483647 h 100"/>
              <a:gd name="T52" fmla="*/ 2147483647 w 136"/>
              <a:gd name="T53" fmla="*/ 2147483647 h 100"/>
              <a:gd name="T54" fmla="*/ 2147483647 w 136"/>
              <a:gd name="T55" fmla="*/ 0 h 100"/>
              <a:gd name="T56" fmla="*/ 2147483647 w 136"/>
              <a:gd name="T57" fmla="*/ 2147483647 h 100"/>
              <a:gd name="T58" fmla="*/ 2147483647 w 1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"/>
              <a:gd name="T91" fmla="*/ 0 h 100"/>
              <a:gd name="T92" fmla="*/ 136 w 1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" h="100">
                <a:moveTo>
                  <a:pt x="83" y="42"/>
                </a:moveTo>
                <a:lnTo>
                  <a:pt x="93" y="4"/>
                </a:lnTo>
                <a:lnTo>
                  <a:pt x="90" y="6"/>
                </a:lnTo>
                <a:lnTo>
                  <a:pt x="84" y="10"/>
                </a:lnTo>
                <a:lnTo>
                  <a:pt x="71" y="17"/>
                </a:lnTo>
                <a:lnTo>
                  <a:pt x="55" y="24"/>
                </a:lnTo>
                <a:lnTo>
                  <a:pt x="40" y="32"/>
                </a:lnTo>
                <a:lnTo>
                  <a:pt x="24" y="37"/>
                </a:lnTo>
                <a:lnTo>
                  <a:pt x="9" y="42"/>
                </a:lnTo>
                <a:lnTo>
                  <a:pt x="0" y="43"/>
                </a:lnTo>
                <a:lnTo>
                  <a:pt x="0" y="100"/>
                </a:lnTo>
                <a:lnTo>
                  <a:pt x="21" y="97"/>
                </a:lnTo>
                <a:lnTo>
                  <a:pt x="41" y="91"/>
                </a:lnTo>
                <a:lnTo>
                  <a:pt x="60" y="84"/>
                </a:lnTo>
                <a:lnTo>
                  <a:pt x="80" y="76"/>
                </a:lnTo>
                <a:lnTo>
                  <a:pt x="95" y="66"/>
                </a:lnTo>
                <a:lnTo>
                  <a:pt x="109" y="60"/>
                </a:lnTo>
                <a:lnTo>
                  <a:pt x="119" y="54"/>
                </a:lnTo>
                <a:lnTo>
                  <a:pt x="122" y="52"/>
                </a:lnTo>
                <a:lnTo>
                  <a:pt x="133" y="15"/>
                </a:lnTo>
                <a:lnTo>
                  <a:pt x="122" y="52"/>
                </a:lnTo>
                <a:lnTo>
                  <a:pt x="132" y="44"/>
                </a:lnTo>
                <a:lnTo>
                  <a:pt x="136" y="34"/>
                </a:lnTo>
                <a:lnTo>
                  <a:pt x="135" y="24"/>
                </a:lnTo>
                <a:lnTo>
                  <a:pt x="132" y="14"/>
                </a:lnTo>
                <a:lnTo>
                  <a:pt x="124" y="6"/>
                </a:lnTo>
                <a:lnTo>
                  <a:pt x="115" y="1"/>
                </a:lnTo>
                <a:lnTo>
                  <a:pt x="105" y="0"/>
                </a:lnTo>
                <a:lnTo>
                  <a:pt x="93" y="4"/>
                </a:lnTo>
                <a:lnTo>
                  <a:pt x="83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7" name="Freeform 108"/>
          <p:cNvSpPr>
            <a:spLocks/>
          </p:cNvSpPr>
          <p:nvPr/>
        </p:nvSpPr>
        <p:spPr bwMode="auto">
          <a:xfrm>
            <a:off x="2909888" y="2630489"/>
            <a:ext cx="41275" cy="60325"/>
          </a:xfrm>
          <a:custGeom>
            <a:avLst/>
            <a:gdLst>
              <a:gd name="T0" fmla="*/ 2147483647 w 291"/>
              <a:gd name="T1" fmla="*/ 2147483647 h 458"/>
              <a:gd name="T2" fmla="*/ 2147483647 w 291"/>
              <a:gd name="T3" fmla="*/ 2147483647 h 458"/>
              <a:gd name="T4" fmla="*/ 2147483647 w 291"/>
              <a:gd name="T5" fmla="*/ 2147483647 h 458"/>
              <a:gd name="T6" fmla="*/ 2147483647 w 291"/>
              <a:gd name="T7" fmla="*/ 2147483647 h 458"/>
              <a:gd name="T8" fmla="*/ 2147483647 w 291"/>
              <a:gd name="T9" fmla="*/ 2147483647 h 458"/>
              <a:gd name="T10" fmla="*/ 2147483647 w 291"/>
              <a:gd name="T11" fmla="*/ 2147483647 h 458"/>
              <a:gd name="T12" fmla="*/ 2147483647 w 291"/>
              <a:gd name="T13" fmla="*/ 2147483647 h 458"/>
              <a:gd name="T14" fmla="*/ 2147483647 w 291"/>
              <a:gd name="T15" fmla="*/ 2147483647 h 458"/>
              <a:gd name="T16" fmla="*/ 2147483647 w 291"/>
              <a:gd name="T17" fmla="*/ 0 h 458"/>
              <a:gd name="T18" fmla="*/ 2147483647 w 291"/>
              <a:gd name="T19" fmla="*/ 0 h 458"/>
              <a:gd name="T20" fmla="*/ 2147483647 w 291"/>
              <a:gd name="T21" fmla="*/ 2147483647 h 458"/>
              <a:gd name="T22" fmla="*/ 2147483647 w 291"/>
              <a:gd name="T23" fmla="*/ 2147483647 h 458"/>
              <a:gd name="T24" fmla="*/ 2147483647 w 291"/>
              <a:gd name="T25" fmla="*/ 2147483647 h 458"/>
              <a:gd name="T26" fmla="*/ 0 w 291"/>
              <a:gd name="T27" fmla="*/ 2147483647 h 458"/>
              <a:gd name="T28" fmla="*/ 2147483647 w 291"/>
              <a:gd name="T29" fmla="*/ 2147483647 h 458"/>
              <a:gd name="T30" fmla="*/ 2147483647 w 291"/>
              <a:gd name="T31" fmla="*/ 2147483647 h 4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458"/>
              <a:gd name="T50" fmla="*/ 291 w 291"/>
              <a:gd name="T51" fmla="*/ 458 h 4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458">
                <a:moveTo>
                  <a:pt x="56" y="36"/>
                </a:moveTo>
                <a:lnTo>
                  <a:pt x="4" y="42"/>
                </a:lnTo>
                <a:lnTo>
                  <a:pt x="241" y="458"/>
                </a:lnTo>
                <a:lnTo>
                  <a:pt x="291" y="431"/>
                </a:lnTo>
                <a:lnTo>
                  <a:pt x="54" y="15"/>
                </a:lnTo>
                <a:lnTo>
                  <a:pt x="2" y="20"/>
                </a:lnTo>
                <a:lnTo>
                  <a:pt x="54" y="15"/>
                </a:lnTo>
                <a:lnTo>
                  <a:pt x="46" y="5"/>
                </a:lnTo>
                <a:lnTo>
                  <a:pt x="36" y="0"/>
                </a:lnTo>
                <a:lnTo>
                  <a:pt x="26" y="0"/>
                </a:lnTo>
                <a:lnTo>
                  <a:pt x="16" y="3"/>
                </a:lnTo>
                <a:lnTo>
                  <a:pt x="7" y="10"/>
                </a:lnTo>
                <a:lnTo>
                  <a:pt x="2" y="19"/>
                </a:lnTo>
                <a:lnTo>
                  <a:pt x="0" y="29"/>
                </a:lnTo>
                <a:lnTo>
                  <a:pt x="4" y="42"/>
                </a:lnTo>
                <a:lnTo>
                  <a:pt x="56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8" name="Freeform 109"/>
          <p:cNvSpPr>
            <a:spLocks/>
          </p:cNvSpPr>
          <p:nvPr/>
        </p:nvSpPr>
        <p:spPr bwMode="auto">
          <a:xfrm>
            <a:off x="2904729" y="2633664"/>
            <a:ext cx="42994" cy="60325"/>
          </a:xfrm>
          <a:custGeom>
            <a:avLst/>
            <a:gdLst>
              <a:gd name="T0" fmla="*/ 2147483647 w 295"/>
              <a:gd name="T1" fmla="*/ 0 h 460"/>
              <a:gd name="T2" fmla="*/ 2147483647 w 295"/>
              <a:gd name="T3" fmla="*/ 2147483647 h 460"/>
              <a:gd name="T4" fmla="*/ 2147483647 w 295"/>
              <a:gd name="T5" fmla="*/ 2147483647 h 460"/>
              <a:gd name="T6" fmla="*/ 2147483647 w 295"/>
              <a:gd name="T7" fmla="*/ 2147483647 h 460"/>
              <a:gd name="T8" fmla="*/ 2147483647 w 295"/>
              <a:gd name="T9" fmla="*/ 2147483647 h 460"/>
              <a:gd name="T10" fmla="*/ 2147483647 w 295"/>
              <a:gd name="T11" fmla="*/ 2147483647 h 460"/>
              <a:gd name="T12" fmla="*/ 2147483647 w 295"/>
              <a:gd name="T13" fmla="*/ 2147483647 h 460"/>
              <a:gd name="T14" fmla="*/ 2147483647 w 295"/>
              <a:gd name="T15" fmla="*/ 2147483647 h 460"/>
              <a:gd name="T16" fmla="*/ 0 w 295"/>
              <a:gd name="T17" fmla="*/ 2147483647 h 460"/>
              <a:gd name="T18" fmla="*/ 2147483647 w 295"/>
              <a:gd name="T19" fmla="*/ 2147483647 h 460"/>
              <a:gd name="T20" fmla="*/ 2147483647 w 295"/>
              <a:gd name="T21" fmla="*/ 2147483647 h 460"/>
              <a:gd name="T22" fmla="*/ 2147483647 w 295"/>
              <a:gd name="T23" fmla="*/ 2147483647 h 460"/>
              <a:gd name="T24" fmla="*/ 2147483647 w 295"/>
              <a:gd name="T25" fmla="*/ 2147483647 h 460"/>
              <a:gd name="T26" fmla="*/ 2147483647 w 295"/>
              <a:gd name="T27" fmla="*/ 2147483647 h 460"/>
              <a:gd name="T28" fmla="*/ 2147483647 w 295"/>
              <a:gd name="T29" fmla="*/ 2147483647 h 460"/>
              <a:gd name="T30" fmla="*/ 2147483647 w 295"/>
              <a:gd name="T31" fmla="*/ 2147483647 h 460"/>
              <a:gd name="T32" fmla="*/ 2147483647 w 295"/>
              <a:gd name="T33" fmla="*/ 2147483647 h 460"/>
              <a:gd name="T34" fmla="*/ 2147483647 w 295"/>
              <a:gd name="T35" fmla="*/ 2147483647 h 460"/>
              <a:gd name="T36" fmla="*/ 2147483647 w 295"/>
              <a:gd name="T37" fmla="*/ 2147483647 h 460"/>
              <a:gd name="T38" fmla="*/ 2147483647 w 295"/>
              <a:gd name="T39" fmla="*/ 2147483647 h 460"/>
              <a:gd name="T40" fmla="*/ 2147483647 w 295"/>
              <a:gd name="T41" fmla="*/ 2147483647 h 460"/>
              <a:gd name="T42" fmla="*/ 2147483647 w 295"/>
              <a:gd name="T43" fmla="*/ 2147483647 h 460"/>
              <a:gd name="T44" fmla="*/ 2147483647 w 295"/>
              <a:gd name="T45" fmla="*/ 2147483647 h 460"/>
              <a:gd name="T46" fmla="*/ 2147483647 w 295"/>
              <a:gd name="T47" fmla="*/ 2147483647 h 460"/>
              <a:gd name="T48" fmla="*/ 2147483647 w 295"/>
              <a:gd name="T49" fmla="*/ 2147483647 h 460"/>
              <a:gd name="T50" fmla="*/ 2147483647 w 295"/>
              <a:gd name="T51" fmla="*/ 2147483647 h 460"/>
              <a:gd name="T52" fmla="*/ 2147483647 w 295"/>
              <a:gd name="T53" fmla="*/ 2147483647 h 460"/>
              <a:gd name="T54" fmla="*/ 2147483647 w 295"/>
              <a:gd name="T55" fmla="*/ 2147483647 h 460"/>
              <a:gd name="T56" fmla="*/ 2147483647 w 295"/>
              <a:gd name="T57" fmla="*/ 2147483647 h 460"/>
              <a:gd name="T58" fmla="*/ 2147483647 w 295"/>
              <a:gd name="T59" fmla="*/ 2147483647 h 460"/>
              <a:gd name="T60" fmla="*/ 2147483647 w 295"/>
              <a:gd name="T61" fmla="*/ 2147483647 h 460"/>
              <a:gd name="T62" fmla="*/ 2147483647 w 295"/>
              <a:gd name="T63" fmla="*/ 2147483647 h 460"/>
              <a:gd name="T64" fmla="*/ 2147483647 w 295"/>
              <a:gd name="T65" fmla="*/ 2147483647 h 460"/>
              <a:gd name="T66" fmla="*/ 2147483647 w 295"/>
              <a:gd name="T67" fmla="*/ 0 h 4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5"/>
              <a:gd name="T103" fmla="*/ 0 h 460"/>
              <a:gd name="T104" fmla="*/ 295 w 295"/>
              <a:gd name="T105" fmla="*/ 460 h 4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5" h="460">
                <a:moveTo>
                  <a:pt x="58" y="0"/>
                </a:moveTo>
                <a:lnTo>
                  <a:pt x="50" y="30"/>
                </a:lnTo>
                <a:lnTo>
                  <a:pt x="39" y="68"/>
                </a:lnTo>
                <a:lnTo>
                  <a:pt x="30" y="113"/>
                </a:lnTo>
                <a:lnTo>
                  <a:pt x="21" y="159"/>
                </a:lnTo>
                <a:lnTo>
                  <a:pt x="12" y="206"/>
                </a:lnTo>
                <a:lnTo>
                  <a:pt x="6" y="248"/>
                </a:lnTo>
                <a:lnTo>
                  <a:pt x="2" y="284"/>
                </a:lnTo>
                <a:lnTo>
                  <a:pt x="0" y="308"/>
                </a:lnTo>
                <a:lnTo>
                  <a:pt x="5" y="316"/>
                </a:lnTo>
                <a:lnTo>
                  <a:pt x="12" y="325"/>
                </a:lnTo>
                <a:lnTo>
                  <a:pt x="23" y="335"/>
                </a:lnTo>
                <a:lnTo>
                  <a:pt x="33" y="348"/>
                </a:lnTo>
                <a:lnTo>
                  <a:pt x="46" y="359"/>
                </a:lnTo>
                <a:lnTo>
                  <a:pt x="59" y="373"/>
                </a:lnTo>
                <a:lnTo>
                  <a:pt x="73" y="385"/>
                </a:lnTo>
                <a:lnTo>
                  <a:pt x="88" y="397"/>
                </a:lnTo>
                <a:lnTo>
                  <a:pt x="103" y="410"/>
                </a:lnTo>
                <a:lnTo>
                  <a:pt x="118" y="421"/>
                </a:lnTo>
                <a:lnTo>
                  <a:pt x="132" y="432"/>
                </a:lnTo>
                <a:lnTo>
                  <a:pt x="146" y="441"/>
                </a:lnTo>
                <a:lnTo>
                  <a:pt x="158" y="449"/>
                </a:lnTo>
                <a:lnTo>
                  <a:pt x="170" y="454"/>
                </a:lnTo>
                <a:lnTo>
                  <a:pt x="179" y="458"/>
                </a:lnTo>
                <a:lnTo>
                  <a:pt x="187" y="460"/>
                </a:lnTo>
                <a:lnTo>
                  <a:pt x="202" y="457"/>
                </a:lnTo>
                <a:lnTo>
                  <a:pt x="219" y="452"/>
                </a:lnTo>
                <a:lnTo>
                  <a:pt x="237" y="446"/>
                </a:lnTo>
                <a:lnTo>
                  <a:pt x="255" y="438"/>
                </a:lnTo>
                <a:lnTo>
                  <a:pt x="270" y="430"/>
                </a:lnTo>
                <a:lnTo>
                  <a:pt x="283" y="423"/>
                </a:lnTo>
                <a:lnTo>
                  <a:pt x="292" y="418"/>
                </a:lnTo>
                <a:lnTo>
                  <a:pt x="295" y="416"/>
                </a:lnTo>
                <a:lnTo>
                  <a:pt x="58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19" name="Freeform 110"/>
          <p:cNvSpPr>
            <a:spLocks/>
          </p:cNvSpPr>
          <p:nvPr/>
        </p:nvSpPr>
        <p:spPr bwMode="auto">
          <a:xfrm>
            <a:off x="2909887" y="2528888"/>
            <a:ext cx="199496" cy="163512"/>
          </a:xfrm>
          <a:custGeom>
            <a:avLst/>
            <a:gdLst>
              <a:gd name="T0" fmla="*/ 2147483647 w 1400"/>
              <a:gd name="T1" fmla="*/ 2147483647 h 1243"/>
              <a:gd name="T2" fmla="*/ 2147483647 w 1400"/>
              <a:gd name="T3" fmla="*/ 2147483647 h 1243"/>
              <a:gd name="T4" fmla="*/ 2147483647 w 1400"/>
              <a:gd name="T5" fmla="*/ 2147483647 h 1243"/>
              <a:gd name="T6" fmla="*/ 2147483647 w 1400"/>
              <a:gd name="T7" fmla="*/ 2147483647 h 1243"/>
              <a:gd name="T8" fmla="*/ 2147483647 w 1400"/>
              <a:gd name="T9" fmla="*/ 2147483647 h 1243"/>
              <a:gd name="T10" fmla="*/ 2147483647 w 1400"/>
              <a:gd name="T11" fmla="*/ 2147483647 h 1243"/>
              <a:gd name="T12" fmla="*/ 2147483647 w 1400"/>
              <a:gd name="T13" fmla="*/ 2147483647 h 1243"/>
              <a:gd name="T14" fmla="*/ 2147483647 w 1400"/>
              <a:gd name="T15" fmla="*/ 2147483647 h 1243"/>
              <a:gd name="T16" fmla="*/ 2147483647 w 1400"/>
              <a:gd name="T17" fmla="*/ 2147483647 h 1243"/>
              <a:gd name="T18" fmla="*/ 0 w 1400"/>
              <a:gd name="T19" fmla="*/ 0 h 1243"/>
              <a:gd name="T20" fmla="*/ 2147483647 w 1400"/>
              <a:gd name="T21" fmla="*/ 0 h 1243"/>
              <a:gd name="T22" fmla="*/ 2147483647 w 1400"/>
              <a:gd name="T23" fmla="*/ 2147483647 h 1243"/>
              <a:gd name="T24" fmla="*/ 2147483647 w 1400"/>
              <a:gd name="T25" fmla="*/ 2147483647 h 1243"/>
              <a:gd name="T26" fmla="*/ 2147483647 w 1400"/>
              <a:gd name="T27" fmla="*/ 2147483647 h 1243"/>
              <a:gd name="T28" fmla="*/ 2147483647 w 1400"/>
              <a:gd name="T29" fmla="*/ 2147483647 h 1243"/>
              <a:gd name="T30" fmla="*/ 2147483647 w 1400"/>
              <a:gd name="T31" fmla="*/ 2147483647 h 1243"/>
              <a:gd name="T32" fmla="*/ 2147483647 w 1400"/>
              <a:gd name="T33" fmla="*/ 2147483647 h 1243"/>
              <a:gd name="T34" fmla="*/ 2147483647 w 1400"/>
              <a:gd name="T35" fmla="*/ 2147483647 h 1243"/>
              <a:gd name="T36" fmla="*/ 2147483647 w 1400"/>
              <a:gd name="T37" fmla="*/ 2147483647 h 1243"/>
              <a:gd name="T38" fmla="*/ 2147483647 w 1400"/>
              <a:gd name="T39" fmla="*/ 2147483647 h 1243"/>
              <a:gd name="T40" fmla="*/ 2147483647 w 1400"/>
              <a:gd name="T41" fmla="*/ 2147483647 h 1243"/>
              <a:gd name="T42" fmla="*/ 2147483647 w 1400"/>
              <a:gd name="T43" fmla="*/ 2147483647 h 1243"/>
              <a:gd name="T44" fmla="*/ 2147483647 w 1400"/>
              <a:gd name="T45" fmla="*/ 2147483647 h 1243"/>
              <a:gd name="T46" fmla="*/ 2147483647 w 1400"/>
              <a:gd name="T47" fmla="*/ 2147483647 h 1243"/>
              <a:gd name="T48" fmla="*/ 2147483647 w 1400"/>
              <a:gd name="T49" fmla="*/ 2147483647 h 1243"/>
              <a:gd name="T50" fmla="*/ 2147483647 w 1400"/>
              <a:gd name="T51" fmla="*/ 2147483647 h 1243"/>
              <a:gd name="T52" fmla="*/ 2147483647 w 1400"/>
              <a:gd name="T53" fmla="*/ 2147483647 h 1243"/>
              <a:gd name="T54" fmla="*/ 2147483647 w 1400"/>
              <a:gd name="T55" fmla="*/ 2147483647 h 1243"/>
              <a:gd name="T56" fmla="*/ 2147483647 w 1400"/>
              <a:gd name="T57" fmla="*/ 2147483647 h 1243"/>
              <a:gd name="T58" fmla="*/ 2147483647 w 1400"/>
              <a:gd name="T59" fmla="*/ 2147483647 h 1243"/>
              <a:gd name="T60" fmla="*/ 2147483647 w 1400"/>
              <a:gd name="T61" fmla="*/ 2147483647 h 1243"/>
              <a:gd name="T62" fmla="*/ 2147483647 w 1400"/>
              <a:gd name="T63" fmla="*/ 2147483647 h 1243"/>
              <a:gd name="T64" fmla="*/ 2147483647 w 1400"/>
              <a:gd name="T65" fmla="*/ 2147483647 h 1243"/>
              <a:gd name="T66" fmla="*/ 2147483647 w 1400"/>
              <a:gd name="T67" fmla="*/ 2147483647 h 1243"/>
              <a:gd name="T68" fmla="*/ 2147483647 w 1400"/>
              <a:gd name="T69" fmla="*/ 2147483647 h 1243"/>
              <a:gd name="T70" fmla="*/ 2147483647 w 1400"/>
              <a:gd name="T71" fmla="*/ 2147483647 h 1243"/>
              <a:gd name="T72" fmla="*/ 2147483647 w 1400"/>
              <a:gd name="T73" fmla="*/ 2147483647 h 1243"/>
              <a:gd name="T74" fmla="*/ 2147483647 w 1400"/>
              <a:gd name="T75" fmla="*/ 2147483647 h 12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00"/>
              <a:gd name="T115" fmla="*/ 0 h 1243"/>
              <a:gd name="T116" fmla="*/ 1400 w 1400"/>
              <a:gd name="T117" fmla="*/ 1243 h 12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00" h="1243">
                <a:moveTo>
                  <a:pt x="201" y="1229"/>
                </a:moveTo>
                <a:lnTo>
                  <a:pt x="166" y="1207"/>
                </a:lnTo>
                <a:lnTo>
                  <a:pt x="136" y="1181"/>
                </a:lnTo>
                <a:lnTo>
                  <a:pt x="110" y="1151"/>
                </a:lnTo>
                <a:lnTo>
                  <a:pt x="89" y="1119"/>
                </a:lnTo>
                <a:lnTo>
                  <a:pt x="71" y="1086"/>
                </a:lnTo>
                <a:lnTo>
                  <a:pt x="57" y="1053"/>
                </a:lnTo>
                <a:lnTo>
                  <a:pt x="46" y="1021"/>
                </a:lnTo>
                <a:lnTo>
                  <a:pt x="36" y="992"/>
                </a:lnTo>
                <a:lnTo>
                  <a:pt x="0" y="0"/>
                </a:lnTo>
                <a:lnTo>
                  <a:pt x="1098" y="0"/>
                </a:lnTo>
                <a:lnTo>
                  <a:pt x="1116" y="27"/>
                </a:lnTo>
                <a:lnTo>
                  <a:pt x="1136" y="58"/>
                </a:lnTo>
                <a:lnTo>
                  <a:pt x="1156" y="94"/>
                </a:lnTo>
                <a:lnTo>
                  <a:pt x="1174" y="133"/>
                </a:lnTo>
                <a:lnTo>
                  <a:pt x="1194" y="175"/>
                </a:lnTo>
                <a:lnTo>
                  <a:pt x="1213" y="221"/>
                </a:lnTo>
                <a:lnTo>
                  <a:pt x="1232" y="269"/>
                </a:lnTo>
                <a:lnTo>
                  <a:pt x="1252" y="319"/>
                </a:lnTo>
                <a:lnTo>
                  <a:pt x="1271" y="371"/>
                </a:lnTo>
                <a:lnTo>
                  <a:pt x="1290" y="424"/>
                </a:lnTo>
                <a:lnTo>
                  <a:pt x="1309" y="476"/>
                </a:lnTo>
                <a:lnTo>
                  <a:pt x="1327" y="530"/>
                </a:lnTo>
                <a:lnTo>
                  <a:pt x="1346" y="584"/>
                </a:lnTo>
                <a:lnTo>
                  <a:pt x="1364" y="638"/>
                </a:lnTo>
                <a:lnTo>
                  <a:pt x="1382" y="690"/>
                </a:lnTo>
                <a:lnTo>
                  <a:pt x="1400" y="740"/>
                </a:lnTo>
                <a:lnTo>
                  <a:pt x="1258" y="729"/>
                </a:lnTo>
                <a:lnTo>
                  <a:pt x="1070" y="784"/>
                </a:lnTo>
                <a:lnTo>
                  <a:pt x="1072" y="799"/>
                </a:lnTo>
                <a:lnTo>
                  <a:pt x="1077" y="842"/>
                </a:lnTo>
                <a:lnTo>
                  <a:pt x="1082" y="903"/>
                </a:lnTo>
                <a:lnTo>
                  <a:pt x="1085" y="976"/>
                </a:lnTo>
                <a:lnTo>
                  <a:pt x="1082" y="1054"/>
                </a:lnTo>
                <a:lnTo>
                  <a:pt x="1073" y="1129"/>
                </a:lnTo>
                <a:lnTo>
                  <a:pt x="1053" y="1194"/>
                </a:lnTo>
                <a:lnTo>
                  <a:pt x="1020" y="1243"/>
                </a:lnTo>
                <a:lnTo>
                  <a:pt x="201" y="1229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0" name="Freeform 111"/>
          <p:cNvSpPr>
            <a:spLocks/>
          </p:cNvSpPr>
          <p:nvPr/>
        </p:nvSpPr>
        <p:spPr bwMode="auto">
          <a:xfrm>
            <a:off x="2997597" y="2640014"/>
            <a:ext cx="27517" cy="52387"/>
          </a:xfrm>
          <a:custGeom>
            <a:avLst/>
            <a:gdLst>
              <a:gd name="T0" fmla="*/ 2147483647 w 194"/>
              <a:gd name="T1" fmla="*/ 0 h 388"/>
              <a:gd name="T2" fmla="*/ 2147483647 w 194"/>
              <a:gd name="T3" fmla="*/ 2147483647 h 388"/>
              <a:gd name="T4" fmla="*/ 2147483647 w 194"/>
              <a:gd name="T5" fmla="*/ 2147483647 h 388"/>
              <a:gd name="T6" fmla="*/ 2147483647 w 194"/>
              <a:gd name="T7" fmla="*/ 2147483647 h 388"/>
              <a:gd name="T8" fmla="*/ 2147483647 w 194"/>
              <a:gd name="T9" fmla="*/ 2147483647 h 388"/>
              <a:gd name="T10" fmla="*/ 2147483647 w 194"/>
              <a:gd name="T11" fmla="*/ 2147483647 h 388"/>
              <a:gd name="T12" fmla="*/ 2147483647 w 194"/>
              <a:gd name="T13" fmla="*/ 2147483647 h 388"/>
              <a:gd name="T14" fmla="*/ 2147483647 w 194"/>
              <a:gd name="T15" fmla="*/ 2147483647 h 388"/>
              <a:gd name="T16" fmla="*/ 2147483647 w 194"/>
              <a:gd name="T17" fmla="*/ 2147483647 h 388"/>
              <a:gd name="T18" fmla="*/ 2147483647 w 194"/>
              <a:gd name="T19" fmla="*/ 2147483647 h 388"/>
              <a:gd name="T20" fmla="*/ 2147483647 w 194"/>
              <a:gd name="T21" fmla="*/ 2147483647 h 388"/>
              <a:gd name="T22" fmla="*/ 2147483647 w 194"/>
              <a:gd name="T23" fmla="*/ 2147483647 h 388"/>
              <a:gd name="T24" fmla="*/ 2147483647 w 194"/>
              <a:gd name="T25" fmla="*/ 2147483647 h 388"/>
              <a:gd name="T26" fmla="*/ 2147483647 w 194"/>
              <a:gd name="T27" fmla="*/ 2147483647 h 388"/>
              <a:gd name="T28" fmla="*/ 2147483647 w 194"/>
              <a:gd name="T29" fmla="*/ 2147483647 h 388"/>
              <a:gd name="T30" fmla="*/ 2147483647 w 194"/>
              <a:gd name="T31" fmla="*/ 2147483647 h 388"/>
              <a:gd name="T32" fmla="*/ 0 w 194"/>
              <a:gd name="T33" fmla="*/ 2147483647 h 388"/>
              <a:gd name="T34" fmla="*/ 2147483647 w 194"/>
              <a:gd name="T35" fmla="*/ 2147483647 h 388"/>
              <a:gd name="T36" fmla="*/ 2147483647 w 194"/>
              <a:gd name="T37" fmla="*/ 2147483647 h 388"/>
              <a:gd name="T38" fmla="*/ 2147483647 w 194"/>
              <a:gd name="T39" fmla="*/ 2147483647 h 388"/>
              <a:gd name="T40" fmla="*/ 2147483647 w 194"/>
              <a:gd name="T41" fmla="*/ 2147483647 h 388"/>
              <a:gd name="T42" fmla="*/ 2147483647 w 194"/>
              <a:gd name="T43" fmla="*/ 2147483647 h 388"/>
              <a:gd name="T44" fmla="*/ 2147483647 w 194"/>
              <a:gd name="T45" fmla="*/ 2147483647 h 388"/>
              <a:gd name="T46" fmla="*/ 2147483647 w 194"/>
              <a:gd name="T47" fmla="*/ 2147483647 h 388"/>
              <a:gd name="T48" fmla="*/ 2147483647 w 194"/>
              <a:gd name="T49" fmla="*/ 2147483647 h 388"/>
              <a:gd name="T50" fmla="*/ 2147483647 w 194"/>
              <a:gd name="T51" fmla="*/ 2147483647 h 388"/>
              <a:gd name="T52" fmla="*/ 2147483647 w 194"/>
              <a:gd name="T53" fmla="*/ 2147483647 h 388"/>
              <a:gd name="T54" fmla="*/ 2147483647 w 194"/>
              <a:gd name="T55" fmla="*/ 2147483647 h 388"/>
              <a:gd name="T56" fmla="*/ 2147483647 w 194"/>
              <a:gd name="T57" fmla="*/ 2147483647 h 388"/>
              <a:gd name="T58" fmla="*/ 2147483647 w 194"/>
              <a:gd name="T59" fmla="*/ 2147483647 h 388"/>
              <a:gd name="T60" fmla="*/ 2147483647 w 194"/>
              <a:gd name="T61" fmla="*/ 2147483647 h 388"/>
              <a:gd name="T62" fmla="*/ 2147483647 w 194"/>
              <a:gd name="T63" fmla="*/ 2147483647 h 388"/>
              <a:gd name="T64" fmla="*/ 2147483647 w 194"/>
              <a:gd name="T65" fmla="*/ 0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4"/>
              <a:gd name="T100" fmla="*/ 0 h 388"/>
              <a:gd name="T101" fmla="*/ 194 w 194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4" h="388">
                <a:moveTo>
                  <a:pt x="173" y="0"/>
                </a:moveTo>
                <a:lnTo>
                  <a:pt x="171" y="11"/>
                </a:lnTo>
                <a:lnTo>
                  <a:pt x="168" y="27"/>
                </a:lnTo>
                <a:lnTo>
                  <a:pt x="165" y="45"/>
                </a:lnTo>
                <a:lnTo>
                  <a:pt x="161" y="67"/>
                </a:lnTo>
                <a:lnTo>
                  <a:pt x="155" y="92"/>
                </a:lnTo>
                <a:lnTo>
                  <a:pt x="148" y="119"/>
                </a:lnTo>
                <a:lnTo>
                  <a:pt x="141" y="147"/>
                </a:lnTo>
                <a:lnTo>
                  <a:pt x="132" y="177"/>
                </a:lnTo>
                <a:lnTo>
                  <a:pt x="121" y="206"/>
                </a:lnTo>
                <a:lnTo>
                  <a:pt x="109" y="236"/>
                </a:lnTo>
                <a:lnTo>
                  <a:pt x="96" y="266"/>
                </a:lnTo>
                <a:lnTo>
                  <a:pt x="81" y="294"/>
                </a:lnTo>
                <a:lnTo>
                  <a:pt x="64" y="321"/>
                </a:lnTo>
                <a:lnTo>
                  <a:pt x="45" y="345"/>
                </a:lnTo>
                <a:lnTo>
                  <a:pt x="23" y="368"/>
                </a:lnTo>
                <a:lnTo>
                  <a:pt x="0" y="388"/>
                </a:lnTo>
                <a:lnTo>
                  <a:pt x="25" y="374"/>
                </a:lnTo>
                <a:lnTo>
                  <a:pt x="49" y="359"/>
                </a:lnTo>
                <a:lnTo>
                  <a:pt x="72" y="343"/>
                </a:lnTo>
                <a:lnTo>
                  <a:pt x="94" y="327"/>
                </a:lnTo>
                <a:lnTo>
                  <a:pt x="113" y="309"/>
                </a:lnTo>
                <a:lnTo>
                  <a:pt x="132" y="290"/>
                </a:lnTo>
                <a:lnTo>
                  <a:pt x="148" y="269"/>
                </a:lnTo>
                <a:lnTo>
                  <a:pt x="163" y="246"/>
                </a:lnTo>
                <a:lnTo>
                  <a:pt x="174" y="222"/>
                </a:lnTo>
                <a:lnTo>
                  <a:pt x="184" y="196"/>
                </a:lnTo>
                <a:lnTo>
                  <a:pt x="190" y="168"/>
                </a:lnTo>
                <a:lnTo>
                  <a:pt x="194" y="139"/>
                </a:lnTo>
                <a:lnTo>
                  <a:pt x="194" y="107"/>
                </a:lnTo>
                <a:lnTo>
                  <a:pt x="191" y="74"/>
                </a:lnTo>
                <a:lnTo>
                  <a:pt x="184" y="38"/>
                </a:lnTo>
                <a:lnTo>
                  <a:pt x="173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1" name="Freeform 112"/>
          <p:cNvSpPr>
            <a:spLocks/>
          </p:cNvSpPr>
          <p:nvPr/>
        </p:nvSpPr>
        <p:spPr bwMode="auto">
          <a:xfrm>
            <a:off x="3028554" y="2536825"/>
            <a:ext cx="27517" cy="71438"/>
          </a:xfrm>
          <a:custGeom>
            <a:avLst/>
            <a:gdLst>
              <a:gd name="T0" fmla="*/ 2147483647 w 196"/>
              <a:gd name="T1" fmla="*/ 0 h 546"/>
              <a:gd name="T2" fmla="*/ 2147483647 w 196"/>
              <a:gd name="T3" fmla="*/ 2147483647 h 546"/>
              <a:gd name="T4" fmla="*/ 2147483647 w 196"/>
              <a:gd name="T5" fmla="*/ 2147483647 h 546"/>
              <a:gd name="T6" fmla="*/ 2147483647 w 196"/>
              <a:gd name="T7" fmla="*/ 2147483647 h 546"/>
              <a:gd name="T8" fmla="*/ 2147483647 w 196"/>
              <a:gd name="T9" fmla="*/ 2147483647 h 546"/>
              <a:gd name="T10" fmla="*/ 2147483647 w 196"/>
              <a:gd name="T11" fmla="*/ 2147483647 h 546"/>
              <a:gd name="T12" fmla="*/ 2147483647 w 196"/>
              <a:gd name="T13" fmla="*/ 2147483647 h 546"/>
              <a:gd name="T14" fmla="*/ 2147483647 w 196"/>
              <a:gd name="T15" fmla="*/ 2147483647 h 546"/>
              <a:gd name="T16" fmla="*/ 2147483647 w 196"/>
              <a:gd name="T17" fmla="*/ 2147483647 h 546"/>
              <a:gd name="T18" fmla="*/ 0 w 196"/>
              <a:gd name="T19" fmla="*/ 2147483647 h 546"/>
              <a:gd name="T20" fmla="*/ 2147483647 w 196"/>
              <a:gd name="T21" fmla="*/ 2147483647 h 546"/>
              <a:gd name="T22" fmla="*/ 2147483647 w 196"/>
              <a:gd name="T23" fmla="*/ 2147483647 h 546"/>
              <a:gd name="T24" fmla="*/ 2147483647 w 196"/>
              <a:gd name="T25" fmla="*/ 2147483647 h 546"/>
              <a:gd name="T26" fmla="*/ 2147483647 w 196"/>
              <a:gd name="T27" fmla="*/ 2147483647 h 546"/>
              <a:gd name="T28" fmla="*/ 2147483647 w 196"/>
              <a:gd name="T29" fmla="*/ 2147483647 h 546"/>
              <a:gd name="T30" fmla="*/ 2147483647 w 196"/>
              <a:gd name="T31" fmla="*/ 2147483647 h 546"/>
              <a:gd name="T32" fmla="*/ 2147483647 w 196"/>
              <a:gd name="T33" fmla="*/ 2147483647 h 546"/>
              <a:gd name="T34" fmla="*/ 2147483647 w 196"/>
              <a:gd name="T35" fmla="*/ 2147483647 h 546"/>
              <a:gd name="T36" fmla="*/ 2147483647 w 196"/>
              <a:gd name="T37" fmla="*/ 2147483647 h 546"/>
              <a:gd name="T38" fmla="*/ 2147483647 w 196"/>
              <a:gd name="T39" fmla="*/ 2147483647 h 546"/>
              <a:gd name="T40" fmla="*/ 2147483647 w 196"/>
              <a:gd name="T41" fmla="*/ 2147483647 h 546"/>
              <a:gd name="T42" fmla="*/ 2147483647 w 196"/>
              <a:gd name="T43" fmla="*/ 2147483647 h 546"/>
              <a:gd name="T44" fmla="*/ 2147483647 w 196"/>
              <a:gd name="T45" fmla="*/ 2147483647 h 546"/>
              <a:gd name="T46" fmla="*/ 2147483647 w 196"/>
              <a:gd name="T47" fmla="*/ 2147483647 h 546"/>
              <a:gd name="T48" fmla="*/ 2147483647 w 196"/>
              <a:gd name="T49" fmla="*/ 2147483647 h 546"/>
              <a:gd name="T50" fmla="*/ 2147483647 w 196"/>
              <a:gd name="T51" fmla="*/ 0 h 5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6"/>
              <a:gd name="T79" fmla="*/ 0 h 546"/>
              <a:gd name="T80" fmla="*/ 196 w 196"/>
              <a:gd name="T81" fmla="*/ 546 h 5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6" h="546">
                <a:moveTo>
                  <a:pt x="196" y="0"/>
                </a:moveTo>
                <a:lnTo>
                  <a:pt x="180" y="33"/>
                </a:lnTo>
                <a:lnTo>
                  <a:pt x="161" y="87"/>
                </a:lnTo>
                <a:lnTo>
                  <a:pt x="142" y="156"/>
                </a:lnTo>
                <a:lnTo>
                  <a:pt x="125" y="235"/>
                </a:lnTo>
                <a:lnTo>
                  <a:pt x="108" y="318"/>
                </a:lnTo>
                <a:lnTo>
                  <a:pt x="93" y="402"/>
                </a:lnTo>
                <a:lnTo>
                  <a:pt x="80" y="480"/>
                </a:lnTo>
                <a:lnTo>
                  <a:pt x="71" y="546"/>
                </a:lnTo>
                <a:lnTo>
                  <a:pt x="0" y="517"/>
                </a:lnTo>
                <a:lnTo>
                  <a:pt x="1" y="513"/>
                </a:lnTo>
                <a:lnTo>
                  <a:pt x="3" y="500"/>
                </a:lnTo>
                <a:lnTo>
                  <a:pt x="6" y="482"/>
                </a:lnTo>
                <a:lnTo>
                  <a:pt x="11" y="456"/>
                </a:lnTo>
                <a:lnTo>
                  <a:pt x="18" y="426"/>
                </a:lnTo>
                <a:lnTo>
                  <a:pt x="27" y="391"/>
                </a:lnTo>
                <a:lnTo>
                  <a:pt x="36" y="353"/>
                </a:lnTo>
                <a:lnTo>
                  <a:pt x="47" y="312"/>
                </a:lnTo>
                <a:lnTo>
                  <a:pt x="61" y="270"/>
                </a:lnTo>
                <a:lnTo>
                  <a:pt x="75" y="226"/>
                </a:lnTo>
                <a:lnTo>
                  <a:pt x="91" y="184"/>
                </a:lnTo>
                <a:lnTo>
                  <a:pt x="108" y="141"/>
                </a:lnTo>
                <a:lnTo>
                  <a:pt x="128" y="101"/>
                </a:lnTo>
                <a:lnTo>
                  <a:pt x="150" y="63"/>
                </a:lnTo>
                <a:lnTo>
                  <a:pt x="171" y="30"/>
                </a:lnTo>
                <a:lnTo>
                  <a:pt x="196" y="0"/>
                </a:lnTo>
                <a:close/>
              </a:path>
            </a:pathLst>
          </a:custGeom>
          <a:solidFill>
            <a:srgbClr val="3F3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2" name="Freeform 113"/>
          <p:cNvSpPr>
            <a:spLocks/>
          </p:cNvSpPr>
          <p:nvPr/>
        </p:nvSpPr>
        <p:spPr bwMode="auto">
          <a:xfrm>
            <a:off x="2878932" y="2474914"/>
            <a:ext cx="80831" cy="96837"/>
          </a:xfrm>
          <a:custGeom>
            <a:avLst/>
            <a:gdLst>
              <a:gd name="T0" fmla="*/ 2147483647 w 565"/>
              <a:gd name="T1" fmla="*/ 2147483647 h 724"/>
              <a:gd name="T2" fmla="*/ 2147483647 w 565"/>
              <a:gd name="T3" fmla="*/ 2147483647 h 724"/>
              <a:gd name="T4" fmla="*/ 2147483647 w 565"/>
              <a:gd name="T5" fmla="*/ 2147483647 h 724"/>
              <a:gd name="T6" fmla="*/ 2147483647 w 565"/>
              <a:gd name="T7" fmla="*/ 2147483647 h 724"/>
              <a:gd name="T8" fmla="*/ 2147483647 w 565"/>
              <a:gd name="T9" fmla="*/ 2147483647 h 724"/>
              <a:gd name="T10" fmla="*/ 2147483647 w 565"/>
              <a:gd name="T11" fmla="*/ 2147483647 h 724"/>
              <a:gd name="T12" fmla="*/ 2147483647 w 565"/>
              <a:gd name="T13" fmla="*/ 2147483647 h 724"/>
              <a:gd name="T14" fmla="*/ 2147483647 w 565"/>
              <a:gd name="T15" fmla="*/ 2147483647 h 724"/>
              <a:gd name="T16" fmla="*/ 2147483647 w 565"/>
              <a:gd name="T17" fmla="*/ 2147483647 h 724"/>
              <a:gd name="T18" fmla="*/ 2147483647 w 565"/>
              <a:gd name="T19" fmla="*/ 2147483647 h 724"/>
              <a:gd name="T20" fmla="*/ 2147483647 w 565"/>
              <a:gd name="T21" fmla="*/ 2147483647 h 724"/>
              <a:gd name="T22" fmla="*/ 2147483647 w 565"/>
              <a:gd name="T23" fmla="*/ 2147483647 h 724"/>
              <a:gd name="T24" fmla="*/ 2147483647 w 565"/>
              <a:gd name="T25" fmla="*/ 2147483647 h 724"/>
              <a:gd name="T26" fmla="*/ 2147483647 w 565"/>
              <a:gd name="T27" fmla="*/ 2147483647 h 724"/>
              <a:gd name="T28" fmla="*/ 2147483647 w 565"/>
              <a:gd name="T29" fmla="*/ 2147483647 h 724"/>
              <a:gd name="T30" fmla="*/ 2147483647 w 565"/>
              <a:gd name="T31" fmla="*/ 2147483647 h 724"/>
              <a:gd name="T32" fmla="*/ 2147483647 w 565"/>
              <a:gd name="T33" fmla="*/ 2147483647 h 724"/>
              <a:gd name="T34" fmla="*/ 2147483647 w 565"/>
              <a:gd name="T35" fmla="*/ 2147483647 h 724"/>
              <a:gd name="T36" fmla="*/ 2147483647 w 565"/>
              <a:gd name="T37" fmla="*/ 2147483647 h 724"/>
              <a:gd name="T38" fmla="*/ 2147483647 w 565"/>
              <a:gd name="T39" fmla="*/ 0 h 724"/>
              <a:gd name="T40" fmla="*/ 2147483647 w 565"/>
              <a:gd name="T41" fmla="*/ 0 h 724"/>
              <a:gd name="T42" fmla="*/ 2147483647 w 565"/>
              <a:gd name="T43" fmla="*/ 2147483647 h 724"/>
              <a:gd name="T44" fmla="*/ 2147483647 w 565"/>
              <a:gd name="T45" fmla="*/ 2147483647 h 724"/>
              <a:gd name="T46" fmla="*/ 2147483647 w 565"/>
              <a:gd name="T47" fmla="*/ 2147483647 h 724"/>
              <a:gd name="T48" fmla="*/ 2147483647 w 565"/>
              <a:gd name="T49" fmla="*/ 2147483647 h 724"/>
              <a:gd name="T50" fmla="*/ 2147483647 w 565"/>
              <a:gd name="T51" fmla="*/ 2147483647 h 724"/>
              <a:gd name="T52" fmla="*/ 2147483647 w 565"/>
              <a:gd name="T53" fmla="*/ 2147483647 h 724"/>
              <a:gd name="T54" fmla="*/ 2147483647 w 565"/>
              <a:gd name="T55" fmla="*/ 2147483647 h 724"/>
              <a:gd name="T56" fmla="*/ 2147483647 w 565"/>
              <a:gd name="T57" fmla="*/ 2147483647 h 724"/>
              <a:gd name="T58" fmla="*/ 2147483647 w 565"/>
              <a:gd name="T59" fmla="*/ 2147483647 h 724"/>
              <a:gd name="T60" fmla="*/ 2147483647 w 565"/>
              <a:gd name="T61" fmla="*/ 2147483647 h 724"/>
              <a:gd name="T62" fmla="*/ 0 w 565"/>
              <a:gd name="T63" fmla="*/ 2147483647 h 724"/>
              <a:gd name="T64" fmla="*/ 2147483647 w 565"/>
              <a:gd name="T65" fmla="*/ 2147483647 h 724"/>
              <a:gd name="T66" fmla="*/ 2147483647 w 565"/>
              <a:gd name="T67" fmla="*/ 2147483647 h 724"/>
              <a:gd name="T68" fmla="*/ 2147483647 w 565"/>
              <a:gd name="T69" fmla="*/ 2147483647 h 724"/>
              <a:gd name="T70" fmla="*/ 2147483647 w 565"/>
              <a:gd name="T71" fmla="*/ 2147483647 h 724"/>
              <a:gd name="T72" fmla="*/ 2147483647 w 565"/>
              <a:gd name="T73" fmla="*/ 2147483647 h 724"/>
              <a:gd name="T74" fmla="*/ 2147483647 w 565"/>
              <a:gd name="T75" fmla="*/ 2147483647 h 724"/>
              <a:gd name="T76" fmla="*/ 2147483647 w 565"/>
              <a:gd name="T77" fmla="*/ 2147483647 h 724"/>
              <a:gd name="T78" fmla="*/ 2147483647 w 565"/>
              <a:gd name="T79" fmla="*/ 2147483647 h 724"/>
              <a:gd name="T80" fmla="*/ 2147483647 w 565"/>
              <a:gd name="T81" fmla="*/ 2147483647 h 724"/>
              <a:gd name="T82" fmla="*/ 2147483647 w 565"/>
              <a:gd name="T83" fmla="*/ 2147483647 h 724"/>
              <a:gd name="T84" fmla="*/ 2147483647 w 565"/>
              <a:gd name="T85" fmla="*/ 2147483647 h 724"/>
              <a:gd name="T86" fmla="*/ 2147483647 w 565"/>
              <a:gd name="T87" fmla="*/ 2147483647 h 724"/>
              <a:gd name="T88" fmla="*/ 2147483647 w 565"/>
              <a:gd name="T89" fmla="*/ 2147483647 h 724"/>
              <a:gd name="T90" fmla="*/ 2147483647 w 565"/>
              <a:gd name="T91" fmla="*/ 2147483647 h 724"/>
              <a:gd name="T92" fmla="*/ 2147483647 w 565"/>
              <a:gd name="T93" fmla="*/ 2147483647 h 724"/>
              <a:gd name="T94" fmla="*/ 2147483647 w 565"/>
              <a:gd name="T95" fmla="*/ 2147483647 h 724"/>
              <a:gd name="T96" fmla="*/ 2147483647 w 565"/>
              <a:gd name="T97" fmla="*/ 2147483647 h 724"/>
              <a:gd name="T98" fmla="*/ 2147483647 w 565"/>
              <a:gd name="T99" fmla="*/ 2147483647 h 724"/>
              <a:gd name="T100" fmla="*/ 2147483647 w 565"/>
              <a:gd name="T101" fmla="*/ 2147483647 h 724"/>
              <a:gd name="T102" fmla="*/ 2147483647 w 565"/>
              <a:gd name="T103" fmla="*/ 2147483647 h 7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65"/>
              <a:gd name="T157" fmla="*/ 0 h 724"/>
              <a:gd name="T158" fmla="*/ 565 w 565"/>
              <a:gd name="T159" fmla="*/ 724 h 7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65" h="724">
                <a:moveTo>
                  <a:pt x="556" y="607"/>
                </a:moveTo>
                <a:lnTo>
                  <a:pt x="562" y="585"/>
                </a:lnTo>
                <a:lnTo>
                  <a:pt x="565" y="560"/>
                </a:lnTo>
                <a:lnTo>
                  <a:pt x="564" y="535"/>
                </a:lnTo>
                <a:lnTo>
                  <a:pt x="560" y="510"/>
                </a:lnTo>
                <a:lnTo>
                  <a:pt x="555" y="486"/>
                </a:lnTo>
                <a:lnTo>
                  <a:pt x="548" y="466"/>
                </a:lnTo>
                <a:lnTo>
                  <a:pt x="542" y="448"/>
                </a:lnTo>
                <a:lnTo>
                  <a:pt x="536" y="435"/>
                </a:lnTo>
                <a:lnTo>
                  <a:pt x="335" y="66"/>
                </a:lnTo>
                <a:lnTo>
                  <a:pt x="328" y="56"/>
                </a:lnTo>
                <a:lnTo>
                  <a:pt x="319" y="46"/>
                </a:lnTo>
                <a:lnTo>
                  <a:pt x="308" y="36"/>
                </a:lnTo>
                <a:lnTo>
                  <a:pt x="296" y="28"/>
                </a:lnTo>
                <a:lnTo>
                  <a:pt x="283" y="21"/>
                </a:lnTo>
                <a:lnTo>
                  <a:pt x="269" y="14"/>
                </a:lnTo>
                <a:lnTo>
                  <a:pt x="254" y="9"/>
                </a:lnTo>
                <a:lnTo>
                  <a:pt x="237" y="5"/>
                </a:lnTo>
                <a:lnTo>
                  <a:pt x="220" y="2"/>
                </a:lnTo>
                <a:lnTo>
                  <a:pt x="204" y="0"/>
                </a:lnTo>
                <a:lnTo>
                  <a:pt x="186" y="0"/>
                </a:lnTo>
                <a:lnTo>
                  <a:pt x="169" y="1"/>
                </a:lnTo>
                <a:lnTo>
                  <a:pt x="151" y="4"/>
                </a:lnTo>
                <a:lnTo>
                  <a:pt x="134" y="8"/>
                </a:lnTo>
                <a:lnTo>
                  <a:pt x="117" y="14"/>
                </a:lnTo>
                <a:lnTo>
                  <a:pt x="100" y="23"/>
                </a:lnTo>
                <a:lnTo>
                  <a:pt x="69" y="44"/>
                </a:lnTo>
                <a:lnTo>
                  <a:pt x="45" y="70"/>
                </a:lnTo>
                <a:lnTo>
                  <a:pt x="25" y="99"/>
                </a:lnTo>
                <a:lnTo>
                  <a:pt x="10" y="130"/>
                </a:lnTo>
                <a:lnTo>
                  <a:pt x="2" y="161"/>
                </a:lnTo>
                <a:lnTo>
                  <a:pt x="0" y="191"/>
                </a:lnTo>
                <a:lnTo>
                  <a:pt x="3" y="219"/>
                </a:lnTo>
                <a:lnTo>
                  <a:pt x="12" y="244"/>
                </a:lnTo>
                <a:lnTo>
                  <a:pt x="216" y="611"/>
                </a:lnTo>
                <a:lnTo>
                  <a:pt x="225" y="624"/>
                </a:lnTo>
                <a:lnTo>
                  <a:pt x="236" y="638"/>
                </a:lnTo>
                <a:lnTo>
                  <a:pt x="250" y="655"/>
                </a:lnTo>
                <a:lnTo>
                  <a:pt x="267" y="671"/>
                </a:lnTo>
                <a:lnTo>
                  <a:pt x="286" y="688"/>
                </a:lnTo>
                <a:lnTo>
                  <a:pt x="306" y="703"/>
                </a:lnTo>
                <a:lnTo>
                  <a:pt x="329" y="713"/>
                </a:lnTo>
                <a:lnTo>
                  <a:pt x="352" y="720"/>
                </a:lnTo>
                <a:lnTo>
                  <a:pt x="368" y="722"/>
                </a:lnTo>
                <a:lnTo>
                  <a:pt x="389" y="723"/>
                </a:lnTo>
                <a:lnTo>
                  <a:pt x="410" y="724"/>
                </a:lnTo>
                <a:lnTo>
                  <a:pt x="430" y="724"/>
                </a:lnTo>
                <a:lnTo>
                  <a:pt x="449" y="723"/>
                </a:lnTo>
                <a:lnTo>
                  <a:pt x="465" y="723"/>
                </a:lnTo>
                <a:lnTo>
                  <a:pt x="475" y="722"/>
                </a:lnTo>
                <a:lnTo>
                  <a:pt x="479" y="722"/>
                </a:lnTo>
                <a:lnTo>
                  <a:pt x="556" y="6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3" name="Freeform 114"/>
          <p:cNvSpPr>
            <a:spLocks/>
          </p:cNvSpPr>
          <p:nvPr/>
        </p:nvSpPr>
        <p:spPr bwMode="auto">
          <a:xfrm>
            <a:off x="2954602" y="2532063"/>
            <a:ext cx="8600" cy="23812"/>
          </a:xfrm>
          <a:custGeom>
            <a:avLst/>
            <a:gdLst>
              <a:gd name="T0" fmla="*/ 0 w 54"/>
              <a:gd name="T1" fmla="*/ 2147483647 h 185"/>
              <a:gd name="T2" fmla="*/ 0 w 54"/>
              <a:gd name="T3" fmla="*/ 2147483647 h 185"/>
              <a:gd name="T4" fmla="*/ 2147483647 w 54"/>
              <a:gd name="T5" fmla="*/ 2147483647 h 185"/>
              <a:gd name="T6" fmla="*/ 2147483647 w 54"/>
              <a:gd name="T7" fmla="*/ 2147483647 h 185"/>
              <a:gd name="T8" fmla="*/ 2147483647 w 54"/>
              <a:gd name="T9" fmla="*/ 2147483647 h 185"/>
              <a:gd name="T10" fmla="*/ 2147483647 w 54"/>
              <a:gd name="T11" fmla="*/ 2147483647 h 185"/>
              <a:gd name="T12" fmla="*/ 2147483647 w 54"/>
              <a:gd name="T13" fmla="*/ 2147483647 h 185"/>
              <a:gd name="T14" fmla="*/ 2147483647 w 54"/>
              <a:gd name="T15" fmla="*/ 2147483647 h 185"/>
              <a:gd name="T16" fmla="*/ 2147483647 w 54"/>
              <a:gd name="T17" fmla="*/ 2147483647 h 185"/>
              <a:gd name="T18" fmla="*/ 2147483647 w 54"/>
              <a:gd name="T19" fmla="*/ 2147483647 h 185"/>
              <a:gd name="T20" fmla="*/ 2147483647 w 54"/>
              <a:gd name="T21" fmla="*/ 2147483647 h 185"/>
              <a:gd name="T22" fmla="*/ 2147483647 w 54"/>
              <a:gd name="T23" fmla="*/ 2147483647 h 185"/>
              <a:gd name="T24" fmla="*/ 2147483647 w 54"/>
              <a:gd name="T25" fmla="*/ 2147483647 h 185"/>
              <a:gd name="T26" fmla="*/ 2147483647 w 54"/>
              <a:gd name="T27" fmla="*/ 2147483647 h 185"/>
              <a:gd name="T28" fmla="*/ 2147483647 w 54"/>
              <a:gd name="T29" fmla="*/ 2147483647 h 185"/>
              <a:gd name="T30" fmla="*/ 2147483647 w 54"/>
              <a:gd name="T31" fmla="*/ 2147483647 h 185"/>
              <a:gd name="T32" fmla="*/ 2147483647 w 54"/>
              <a:gd name="T33" fmla="*/ 2147483647 h 185"/>
              <a:gd name="T34" fmla="*/ 2147483647 w 54"/>
              <a:gd name="T35" fmla="*/ 2147483647 h 185"/>
              <a:gd name="T36" fmla="*/ 2147483647 w 54"/>
              <a:gd name="T37" fmla="*/ 0 h 185"/>
              <a:gd name="T38" fmla="*/ 2147483647 w 54"/>
              <a:gd name="T39" fmla="*/ 0 h 185"/>
              <a:gd name="T40" fmla="*/ 0 w 54"/>
              <a:gd name="T41" fmla="*/ 2147483647 h 1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4"/>
              <a:gd name="T64" fmla="*/ 0 h 185"/>
              <a:gd name="T65" fmla="*/ 54 w 54"/>
              <a:gd name="T66" fmla="*/ 185 h 18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4" h="185">
                <a:moveTo>
                  <a:pt x="0" y="13"/>
                </a:moveTo>
                <a:lnTo>
                  <a:pt x="0" y="13"/>
                </a:lnTo>
                <a:lnTo>
                  <a:pt x="6" y="25"/>
                </a:lnTo>
                <a:lnTo>
                  <a:pt x="11" y="42"/>
                </a:lnTo>
                <a:lnTo>
                  <a:pt x="17" y="61"/>
                </a:lnTo>
                <a:lnTo>
                  <a:pt x="22" y="84"/>
                </a:lnTo>
                <a:lnTo>
                  <a:pt x="26" y="108"/>
                </a:lnTo>
                <a:lnTo>
                  <a:pt x="28" y="132"/>
                </a:lnTo>
                <a:lnTo>
                  <a:pt x="24" y="154"/>
                </a:lnTo>
                <a:lnTo>
                  <a:pt x="19" y="174"/>
                </a:lnTo>
                <a:lnTo>
                  <a:pt x="44" y="185"/>
                </a:lnTo>
                <a:lnTo>
                  <a:pt x="51" y="159"/>
                </a:lnTo>
                <a:lnTo>
                  <a:pt x="54" y="132"/>
                </a:lnTo>
                <a:lnTo>
                  <a:pt x="53" y="106"/>
                </a:lnTo>
                <a:lnTo>
                  <a:pt x="49" y="80"/>
                </a:lnTo>
                <a:lnTo>
                  <a:pt x="44" y="55"/>
                </a:lnTo>
                <a:lnTo>
                  <a:pt x="38" y="33"/>
                </a:lnTo>
                <a:lnTo>
                  <a:pt x="31" y="15"/>
                </a:lnTo>
                <a:lnTo>
                  <a:pt x="24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4" name="Freeform 115"/>
          <p:cNvSpPr>
            <a:spLocks/>
          </p:cNvSpPr>
          <p:nvPr/>
        </p:nvSpPr>
        <p:spPr bwMode="auto">
          <a:xfrm>
            <a:off x="2925366" y="2482850"/>
            <a:ext cx="32676" cy="50800"/>
          </a:xfrm>
          <a:custGeom>
            <a:avLst/>
            <a:gdLst>
              <a:gd name="T0" fmla="*/ 0 w 225"/>
              <a:gd name="T1" fmla="*/ 2147483647 h 382"/>
              <a:gd name="T2" fmla="*/ 0 w 225"/>
              <a:gd name="T3" fmla="*/ 2147483647 h 382"/>
              <a:gd name="T4" fmla="*/ 2147483647 w 225"/>
              <a:gd name="T5" fmla="*/ 2147483647 h 382"/>
              <a:gd name="T6" fmla="*/ 2147483647 w 225"/>
              <a:gd name="T7" fmla="*/ 2147483647 h 382"/>
              <a:gd name="T8" fmla="*/ 2147483647 w 225"/>
              <a:gd name="T9" fmla="*/ 2147483647 h 382"/>
              <a:gd name="T10" fmla="*/ 2147483647 w 225"/>
              <a:gd name="T11" fmla="*/ 0 h 382"/>
              <a:gd name="T12" fmla="*/ 0 w 225"/>
              <a:gd name="T13" fmla="*/ 2147483647 h 3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382"/>
              <a:gd name="T23" fmla="*/ 225 w 225"/>
              <a:gd name="T24" fmla="*/ 382 h 3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382">
                <a:moveTo>
                  <a:pt x="0" y="14"/>
                </a:moveTo>
                <a:lnTo>
                  <a:pt x="0" y="13"/>
                </a:lnTo>
                <a:lnTo>
                  <a:pt x="201" y="382"/>
                </a:lnTo>
                <a:lnTo>
                  <a:pt x="225" y="369"/>
                </a:lnTo>
                <a:lnTo>
                  <a:pt x="25" y="1"/>
                </a:lnTo>
                <a:lnTo>
                  <a:pt x="25" y="0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5" name="Freeform 116"/>
          <p:cNvSpPr>
            <a:spLocks/>
          </p:cNvSpPr>
          <p:nvPr/>
        </p:nvSpPr>
        <p:spPr bwMode="auto">
          <a:xfrm>
            <a:off x="2892690" y="2473326"/>
            <a:ext cx="36116" cy="11113"/>
          </a:xfrm>
          <a:custGeom>
            <a:avLst/>
            <a:gdLst>
              <a:gd name="T0" fmla="*/ 2147483647 w 254"/>
              <a:gd name="T1" fmla="*/ 2147483647 h 87"/>
              <a:gd name="T2" fmla="*/ 2147483647 w 254"/>
              <a:gd name="T3" fmla="*/ 2147483647 h 87"/>
              <a:gd name="T4" fmla="*/ 2147483647 w 254"/>
              <a:gd name="T5" fmla="*/ 2147483647 h 87"/>
              <a:gd name="T6" fmla="*/ 2147483647 w 254"/>
              <a:gd name="T7" fmla="*/ 2147483647 h 87"/>
              <a:gd name="T8" fmla="*/ 2147483647 w 254"/>
              <a:gd name="T9" fmla="*/ 2147483647 h 87"/>
              <a:gd name="T10" fmla="*/ 2147483647 w 254"/>
              <a:gd name="T11" fmla="*/ 2147483647 h 87"/>
              <a:gd name="T12" fmla="*/ 2147483647 w 254"/>
              <a:gd name="T13" fmla="*/ 2147483647 h 87"/>
              <a:gd name="T14" fmla="*/ 2147483647 w 254"/>
              <a:gd name="T15" fmla="*/ 2147483647 h 87"/>
              <a:gd name="T16" fmla="*/ 2147483647 w 254"/>
              <a:gd name="T17" fmla="*/ 2147483647 h 87"/>
              <a:gd name="T18" fmla="*/ 2147483647 w 254"/>
              <a:gd name="T19" fmla="*/ 2147483647 h 87"/>
              <a:gd name="T20" fmla="*/ 2147483647 w 254"/>
              <a:gd name="T21" fmla="*/ 2147483647 h 87"/>
              <a:gd name="T22" fmla="*/ 2147483647 w 254"/>
              <a:gd name="T23" fmla="*/ 2147483647 h 87"/>
              <a:gd name="T24" fmla="*/ 2147483647 w 254"/>
              <a:gd name="T25" fmla="*/ 2147483647 h 87"/>
              <a:gd name="T26" fmla="*/ 2147483647 w 254"/>
              <a:gd name="T27" fmla="*/ 2147483647 h 87"/>
              <a:gd name="T28" fmla="*/ 2147483647 w 254"/>
              <a:gd name="T29" fmla="*/ 2147483647 h 87"/>
              <a:gd name="T30" fmla="*/ 2147483647 w 254"/>
              <a:gd name="T31" fmla="*/ 2147483647 h 87"/>
              <a:gd name="T32" fmla="*/ 2147483647 w 254"/>
              <a:gd name="T33" fmla="*/ 2147483647 h 87"/>
              <a:gd name="T34" fmla="*/ 2147483647 w 254"/>
              <a:gd name="T35" fmla="*/ 2147483647 h 87"/>
              <a:gd name="T36" fmla="*/ 2147483647 w 254"/>
              <a:gd name="T37" fmla="*/ 2147483647 h 87"/>
              <a:gd name="T38" fmla="*/ 2147483647 w 254"/>
              <a:gd name="T39" fmla="*/ 2147483647 h 87"/>
              <a:gd name="T40" fmla="*/ 2147483647 w 254"/>
              <a:gd name="T41" fmla="*/ 2147483647 h 87"/>
              <a:gd name="T42" fmla="*/ 2147483647 w 254"/>
              <a:gd name="T43" fmla="*/ 2147483647 h 87"/>
              <a:gd name="T44" fmla="*/ 2147483647 w 254"/>
              <a:gd name="T45" fmla="*/ 2147483647 h 87"/>
              <a:gd name="T46" fmla="*/ 2147483647 w 254"/>
              <a:gd name="T47" fmla="*/ 2147483647 h 87"/>
              <a:gd name="T48" fmla="*/ 2147483647 w 254"/>
              <a:gd name="T49" fmla="*/ 2147483647 h 87"/>
              <a:gd name="T50" fmla="*/ 2147483647 w 254"/>
              <a:gd name="T51" fmla="*/ 2147483647 h 87"/>
              <a:gd name="T52" fmla="*/ 2147483647 w 254"/>
              <a:gd name="T53" fmla="*/ 2147483647 h 87"/>
              <a:gd name="T54" fmla="*/ 2147483647 w 254"/>
              <a:gd name="T55" fmla="*/ 2147483647 h 87"/>
              <a:gd name="T56" fmla="*/ 2147483647 w 254"/>
              <a:gd name="T57" fmla="*/ 2147483647 h 87"/>
              <a:gd name="T58" fmla="*/ 2147483647 w 254"/>
              <a:gd name="T59" fmla="*/ 0 h 87"/>
              <a:gd name="T60" fmla="*/ 2147483647 w 254"/>
              <a:gd name="T61" fmla="*/ 2147483647 h 87"/>
              <a:gd name="T62" fmla="*/ 2147483647 w 254"/>
              <a:gd name="T63" fmla="*/ 2147483647 h 87"/>
              <a:gd name="T64" fmla="*/ 2147483647 w 254"/>
              <a:gd name="T65" fmla="*/ 2147483647 h 87"/>
              <a:gd name="T66" fmla="*/ 2147483647 w 254"/>
              <a:gd name="T67" fmla="*/ 2147483647 h 87"/>
              <a:gd name="T68" fmla="*/ 0 w 254"/>
              <a:gd name="T69" fmla="*/ 2147483647 h 87"/>
              <a:gd name="T70" fmla="*/ 0 w 254"/>
              <a:gd name="T71" fmla="*/ 2147483647 h 87"/>
              <a:gd name="T72" fmla="*/ 2147483647 w 254"/>
              <a:gd name="T73" fmla="*/ 2147483647 h 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4"/>
              <a:gd name="T112" fmla="*/ 0 h 87"/>
              <a:gd name="T113" fmla="*/ 254 w 254"/>
              <a:gd name="T114" fmla="*/ 87 h 8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4" h="87">
                <a:moveTo>
                  <a:pt x="13" y="49"/>
                </a:moveTo>
                <a:lnTo>
                  <a:pt x="13" y="49"/>
                </a:lnTo>
                <a:lnTo>
                  <a:pt x="28" y="41"/>
                </a:lnTo>
                <a:lnTo>
                  <a:pt x="44" y="36"/>
                </a:lnTo>
                <a:lnTo>
                  <a:pt x="59" y="32"/>
                </a:lnTo>
                <a:lnTo>
                  <a:pt x="76" y="28"/>
                </a:lnTo>
                <a:lnTo>
                  <a:pt x="92" y="28"/>
                </a:lnTo>
                <a:lnTo>
                  <a:pt x="110" y="27"/>
                </a:lnTo>
                <a:lnTo>
                  <a:pt x="124" y="30"/>
                </a:lnTo>
                <a:lnTo>
                  <a:pt x="141" y="33"/>
                </a:lnTo>
                <a:lnTo>
                  <a:pt x="156" y="37"/>
                </a:lnTo>
                <a:lnTo>
                  <a:pt x="170" y="42"/>
                </a:lnTo>
                <a:lnTo>
                  <a:pt x="182" y="47"/>
                </a:lnTo>
                <a:lnTo>
                  <a:pt x="195" y="53"/>
                </a:lnTo>
                <a:lnTo>
                  <a:pt x="206" y="62"/>
                </a:lnTo>
                <a:lnTo>
                  <a:pt x="215" y="69"/>
                </a:lnTo>
                <a:lnTo>
                  <a:pt x="224" y="78"/>
                </a:lnTo>
                <a:lnTo>
                  <a:pt x="229" y="87"/>
                </a:lnTo>
                <a:lnTo>
                  <a:pt x="254" y="73"/>
                </a:lnTo>
                <a:lnTo>
                  <a:pt x="244" y="62"/>
                </a:lnTo>
                <a:lnTo>
                  <a:pt x="234" y="50"/>
                </a:lnTo>
                <a:lnTo>
                  <a:pt x="223" y="39"/>
                </a:lnTo>
                <a:lnTo>
                  <a:pt x="209" y="31"/>
                </a:lnTo>
                <a:lnTo>
                  <a:pt x="195" y="22"/>
                </a:lnTo>
                <a:lnTo>
                  <a:pt x="180" y="15"/>
                </a:lnTo>
                <a:lnTo>
                  <a:pt x="163" y="10"/>
                </a:lnTo>
                <a:lnTo>
                  <a:pt x="145" y="6"/>
                </a:lnTo>
                <a:lnTo>
                  <a:pt x="129" y="3"/>
                </a:lnTo>
                <a:lnTo>
                  <a:pt x="110" y="1"/>
                </a:lnTo>
                <a:lnTo>
                  <a:pt x="92" y="0"/>
                </a:lnTo>
                <a:lnTo>
                  <a:pt x="74" y="2"/>
                </a:lnTo>
                <a:lnTo>
                  <a:pt x="55" y="5"/>
                </a:lnTo>
                <a:lnTo>
                  <a:pt x="35" y="9"/>
                </a:lnTo>
                <a:lnTo>
                  <a:pt x="18" y="16"/>
                </a:lnTo>
                <a:lnTo>
                  <a:pt x="0" y="24"/>
                </a:lnTo>
                <a:lnTo>
                  <a:pt x="13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6" name="Freeform 117"/>
          <p:cNvSpPr>
            <a:spLocks/>
          </p:cNvSpPr>
          <p:nvPr/>
        </p:nvSpPr>
        <p:spPr bwMode="auto">
          <a:xfrm>
            <a:off x="2877213" y="2476500"/>
            <a:ext cx="17198" cy="31750"/>
          </a:xfrm>
          <a:custGeom>
            <a:avLst/>
            <a:gdLst>
              <a:gd name="T0" fmla="*/ 2147483647 w 121"/>
              <a:gd name="T1" fmla="*/ 2147483647 h 240"/>
              <a:gd name="T2" fmla="*/ 2147483647 w 121"/>
              <a:gd name="T3" fmla="*/ 2147483647 h 240"/>
              <a:gd name="T4" fmla="*/ 2147483647 w 121"/>
              <a:gd name="T5" fmla="*/ 2147483647 h 240"/>
              <a:gd name="T6" fmla="*/ 2147483647 w 121"/>
              <a:gd name="T7" fmla="*/ 2147483647 h 240"/>
              <a:gd name="T8" fmla="*/ 2147483647 w 121"/>
              <a:gd name="T9" fmla="*/ 2147483647 h 240"/>
              <a:gd name="T10" fmla="*/ 2147483647 w 121"/>
              <a:gd name="T11" fmla="*/ 2147483647 h 240"/>
              <a:gd name="T12" fmla="*/ 2147483647 w 121"/>
              <a:gd name="T13" fmla="*/ 2147483647 h 240"/>
              <a:gd name="T14" fmla="*/ 2147483647 w 121"/>
              <a:gd name="T15" fmla="*/ 2147483647 h 240"/>
              <a:gd name="T16" fmla="*/ 2147483647 w 121"/>
              <a:gd name="T17" fmla="*/ 2147483647 h 240"/>
              <a:gd name="T18" fmla="*/ 2147483647 w 121"/>
              <a:gd name="T19" fmla="*/ 2147483647 h 240"/>
              <a:gd name="T20" fmla="*/ 2147483647 w 121"/>
              <a:gd name="T21" fmla="*/ 0 h 240"/>
              <a:gd name="T22" fmla="*/ 2147483647 w 121"/>
              <a:gd name="T23" fmla="*/ 2147483647 h 240"/>
              <a:gd name="T24" fmla="*/ 2147483647 w 121"/>
              <a:gd name="T25" fmla="*/ 2147483647 h 240"/>
              <a:gd name="T26" fmla="*/ 2147483647 w 121"/>
              <a:gd name="T27" fmla="*/ 2147483647 h 240"/>
              <a:gd name="T28" fmla="*/ 2147483647 w 121"/>
              <a:gd name="T29" fmla="*/ 2147483647 h 240"/>
              <a:gd name="T30" fmla="*/ 2147483647 w 121"/>
              <a:gd name="T31" fmla="*/ 2147483647 h 240"/>
              <a:gd name="T32" fmla="*/ 0 w 121"/>
              <a:gd name="T33" fmla="*/ 2147483647 h 240"/>
              <a:gd name="T34" fmla="*/ 2147483647 w 121"/>
              <a:gd name="T35" fmla="*/ 2147483647 h 240"/>
              <a:gd name="T36" fmla="*/ 2147483647 w 121"/>
              <a:gd name="T37" fmla="*/ 2147483647 h 240"/>
              <a:gd name="T38" fmla="*/ 2147483647 w 121"/>
              <a:gd name="T39" fmla="*/ 2147483647 h 240"/>
              <a:gd name="T40" fmla="*/ 2147483647 w 121"/>
              <a:gd name="T41" fmla="*/ 2147483647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"/>
              <a:gd name="T64" fmla="*/ 0 h 240"/>
              <a:gd name="T65" fmla="*/ 121 w 121"/>
              <a:gd name="T66" fmla="*/ 240 h 2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" h="240">
                <a:moveTo>
                  <a:pt x="38" y="228"/>
                </a:moveTo>
                <a:lnTo>
                  <a:pt x="38" y="228"/>
                </a:lnTo>
                <a:lnTo>
                  <a:pt x="31" y="207"/>
                </a:lnTo>
                <a:lnTo>
                  <a:pt x="29" y="181"/>
                </a:lnTo>
                <a:lnTo>
                  <a:pt x="30" y="153"/>
                </a:lnTo>
                <a:lnTo>
                  <a:pt x="38" y="125"/>
                </a:lnTo>
                <a:lnTo>
                  <a:pt x="51" y="96"/>
                </a:lnTo>
                <a:lnTo>
                  <a:pt x="69" y="69"/>
                </a:lnTo>
                <a:lnTo>
                  <a:pt x="93" y="45"/>
                </a:lnTo>
                <a:lnTo>
                  <a:pt x="121" y="25"/>
                </a:lnTo>
                <a:lnTo>
                  <a:pt x="108" y="0"/>
                </a:lnTo>
                <a:lnTo>
                  <a:pt x="74" y="24"/>
                </a:lnTo>
                <a:lnTo>
                  <a:pt x="48" y="52"/>
                </a:lnTo>
                <a:lnTo>
                  <a:pt x="27" y="83"/>
                </a:lnTo>
                <a:lnTo>
                  <a:pt x="11" y="116"/>
                </a:lnTo>
                <a:lnTo>
                  <a:pt x="3" y="149"/>
                </a:lnTo>
                <a:lnTo>
                  <a:pt x="0" y="181"/>
                </a:lnTo>
                <a:lnTo>
                  <a:pt x="4" y="211"/>
                </a:lnTo>
                <a:lnTo>
                  <a:pt x="13" y="240"/>
                </a:lnTo>
                <a:lnTo>
                  <a:pt x="38" y="2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7" name="Freeform 118"/>
          <p:cNvSpPr>
            <a:spLocks/>
          </p:cNvSpPr>
          <p:nvPr/>
        </p:nvSpPr>
        <p:spPr bwMode="auto">
          <a:xfrm>
            <a:off x="2878932" y="2506663"/>
            <a:ext cx="32677" cy="50800"/>
          </a:xfrm>
          <a:custGeom>
            <a:avLst/>
            <a:gdLst>
              <a:gd name="T0" fmla="*/ 2147483647 w 230"/>
              <a:gd name="T1" fmla="*/ 2147483647 h 381"/>
              <a:gd name="T2" fmla="*/ 2147483647 w 230"/>
              <a:gd name="T3" fmla="*/ 2147483647 h 381"/>
              <a:gd name="T4" fmla="*/ 2147483647 w 230"/>
              <a:gd name="T5" fmla="*/ 0 h 381"/>
              <a:gd name="T6" fmla="*/ 0 w 230"/>
              <a:gd name="T7" fmla="*/ 2147483647 h 381"/>
              <a:gd name="T8" fmla="*/ 2147483647 w 230"/>
              <a:gd name="T9" fmla="*/ 2147483647 h 381"/>
              <a:gd name="T10" fmla="*/ 2147483647 w 230"/>
              <a:gd name="T11" fmla="*/ 2147483647 h 381"/>
              <a:gd name="T12" fmla="*/ 2147483647 w 230"/>
              <a:gd name="T13" fmla="*/ 2147483647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"/>
              <a:gd name="T22" fmla="*/ 0 h 381"/>
              <a:gd name="T23" fmla="*/ 230 w 230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" h="381">
                <a:moveTo>
                  <a:pt x="230" y="366"/>
                </a:moveTo>
                <a:lnTo>
                  <a:pt x="230" y="367"/>
                </a:lnTo>
                <a:lnTo>
                  <a:pt x="25" y="0"/>
                </a:lnTo>
                <a:lnTo>
                  <a:pt x="0" y="12"/>
                </a:lnTo>
                <a:lnTo>
                  <a:pt x="205" y="380"/>
                </a:lnTo>
                <a:lnTo>
                  <a:pt x="205" y="381"/>
                </a:lnTo>
                <a:lnTo>
                  <a:pt x="230" y="3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8" name="Freeform 119"/>
          <p:cNvSpPr>
            <a:spLocks/>
          </p:cNvSpPr>
          <p:nvPr/>
        </p:nvSpPr>
        <p:spPr bwMode="auto">
          <a:xfrm>
            <a:off x="2908169" y="2555876"/>
            <a:ext cx="22357" cy="15875"/>
          </a:xfrm>
          <a:custGeom>
            <a:avLst/>
            <a:gdLst>
              <a:gd name="T0" fmla="*/ 2147483647 w 150"/>
              <a:gd name="T1" fmla="*/ 2147483647 h 130"/>
              <a:gd name="T2" fmla="*/ 2147483647 w 150"/>
              <a:gd name="T3" fmla="*/ 2147483647 h 130"/>
              <a:gd name="T4" fmla="*/ 2147483647 w 150"/>
              <a:gd name="T5" fmla="*/ 2147483647 h 130"/>
              <a:gd name="T6" fmla="*/ 2147483647 w 150"/>
              <a:gd name="T7" fmla="*/ 2147483647 h 130"/>
              <a:gd name="T8" fmla="*/ 2147483647 w 150"/>
              <a:gd name="T9" fmla="*/ 2147483647 h 130"/>
              <a:gd name="T10" fmla="*/ 2147483647 w 150"/>
              <a:gd name="T11" fmla="*/ 2147483647 h 130"/>
              <a:gd name="T12" fmla="*/ 2147483647 w 150"/>
              <a:gd name="T13" fmla="*/ 2147483647 h 130"/>
              <a:gd name="T14" fmla="*/ 2147483647 w 150"/>
              <a:gd name="T15" fmla="*/ 2147483647 h 130"/>
              <a:gd name="T16" fmla="*/ 2147483647 w 150"/>
              <a:gd name="T17" fmla="*/ 2147483647 h 130"/>
              <a:gd name="T18" fmla="*/ 2147483647 w 150"/>
              <a:gd name="T19" fmla="*/ 0 h 130"/>
              <a:gd name="T20" fmla="*/ 0 w 150"/>
              <a:gd name="T21" fmla="*/ 2147483647 h 130"/>
              <a:gd name="T22" fmla="*/ 2147483647 w 150"/>
              <a:gd name="T23" fmla="*/ 2147483647 h 130"/>
              <a:gd name="T24" fmla="*/ 2147483647 w 150"/>
              <a:gd name="T25" fmla="*/ 2147483647 h 130"/>
              <a:gd name="T26" fmla="*/ 2147483647 w 150"/>
              <a:gd name="T27" fmla="*/ 2147483647 h 130"/>
              <a:gd name="T28" fmla="*/ 2147483647 w 150"/>
              <a:gd name="T29" fmla="*/ 2147483647 h 130"/>
              <a:gd name="T30" fmla="*/ 2147483647 w 150"/>
              <a:gd name="T31" fmla="*/ 2147483647 h 130"/>
              <a:gd name="T32" fmla="*/ 2147483647 w 150"/>
              <a:gd name="T33" fmla="*/ 2147483647 h 130"/>
              <a:gd name="T34" fmla="*/ 2147483647 w 150"/>
              <a:gd name="T35" fmla="*/ 2147483647 h 130"/>
              <a:gd name="T36" fmla="*/ 2147483647 w 150"/>
              <a:gd name="T37" fmla="*/ 2147483647 h 130"/>
              <a:gd name="T38" fmla="*/ 2147483647 w 150"/>
              <a:gd name="T39" fmla="*/ 2147483647 h 130"/>
              <a:gd name="T40" fmla="*/ 2147483647 w 150"/>
              <a:gd name="T41" fmla="*/ 2147483647 h 1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0"/>
              <a:gd name="T64" fmla="*/ 0 h 130"/>
              <a:gd name="T65" fmla="*/ 150 w 150"/>
              <a:gd name="T66" fmla="*/ 130 h 1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0" h="130">
                <a:moveTo>
                  <a:pt x="150" y="103"/>
                </a:moveTo>
                <a:lnTo>
                  <a:pt x="150" y="103"/>
                </a:lnTo>
                <a:lnTo>
                  <a:pt x="130" y="95"/>
                </a:lnTo>
                <a:lnTo>
                  <a:pt x="109" y="86"/>
                </a:lnTo>
                <a:lnTo>
                  <a:pt x="90" y="74"/>
                </a:lnTo>
                <a:lnTo>
                  <a:pt x="72" y="57"/>
                </a:lnTo>
                <a:lnTo>
                  <a:pt x="57" y="42"/>
                </a:lnTo>
                <a:lnTo>
                  <a:pt x="42" y="26"/>
                </a:lnTo>
                <a:lnTo>
                  <a:pt x="32" y="12"/>
                </a:lnTo>
                <a:lnTo>
                  <a:pt x="25" y="0"/>
                </a:lnTo>
                <a:lnTo>
                  <a:pt x="0" y="15"/>
                </a:lnTo>
                <a:lnTo>
                  <a:pt x="9" y="28"/>
                </a:lnTo>
                <a:lnTo>
                  <a:pt x="22" y="43"/>
                </a:lnTo>
                <a:lnTo>
                  <a:pt x="36" y="60"/>
                </a:lnTo>
                <a:lnTo>
                  <a:pt x="54" y="78"/>
                </a:lnTo>
                <a:lnTo>
                  <a:pt x="73" y="94"/>
                </a:lnTo>
                <a:lnTo>
                  <a:pt x="96" y="111"/>
                </a:lnTo>
                <a:lnTo>
                  <a:pt x="120" y="122"/>
                </a:lnTo>
                <a:lnTo>
                  <a:pt x="146" y="130"/>
                </a:lnTo>
                <a:lnTo>
                  <a:pt x="150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29" name="Freeform 120"/>
          <p:cNvSpPr>
            <a:spLocks/>
          </p:cNvSpPr>
          <p:nvPr/>
        </p:nvSpPr>
        <p:spPr bwMode="auto">
          <a:xfrm>
            <a:off x="2928806" y="2568576"/>
            <a:ext cx="20638" cy="4763"/>
          </a:xfrm>
          <a:custGeom>
            <a:avLst/>
            <a:gdLst>
              <a:gd name="T0" fmla="*/ 2147483647 w 140"/>
              <a:gd name="T1" fmla="*/ 2147483647 h 32"/>
              <a:gd name="T2" fmla="*/ 2147483647 w 140"/>
              <a:gd name="T3" fmla="*/ 2147483647 h 32"/>
              <a:gd name="T4" fmla="*/ 2147483647 w 140"/>
              <a:gd name="T5" fmla="*/ 2147483647 h 32"/>
              <a:gd name="T6" fmla="*/ 2147483647 w 140"/>
              <a:gd name="T7" fmla="*/ 2147483647 h 32"/>
              <a:gd name="T8" fmla="*/ 2147483647 w 140"/>
              <a:gd name="T9" fmla="*/ 2147483647 h 32"/>
              <a:gd name="T10" fmla="*/ 2147483647 w 140"/>
              <a:gd name="T11" fmla="*/ 2147483647 h 32"/>
              <a:gd name="T12" fmla="*/ 2147483647 w 140"/>
              <a:gd name="T13" fmla="*/ 2147483647 h 32"/>
              <a:gd name="T14" fmla="*/ 2147483647 w 140"/>
              <a:gd name="T15" fmla="*/ 2147483647 h 32"/>
              <a:gd name="T16" fmla="*/ 2147483647 w 140"/>
              <a:gd name="T17" fmla="*/ 2147483647 h 32"/>
              <a:gd name="T18" fmla="*/ 2147483647 w 140"/>
              <a:gd name="T19" fmla="*/ 0 h 32"/>
              <a:gd name="T20" fmla="*/ 0 w 140"/>
              <a:gd name="T21" fmla="*/ 2147483647 h 32"/>
              <a:gd name="T22" fmla="*/ 2147483647 w 140"/>
              <a:gd name="T23" fmla="*/ 2147483647 h 32"/>
              <a:gd name="T24" fmla="*/ 2147483647 w 140"/>
              <a:gd name="T25" fmla="*/ 2147483647 h 32"/>
              <a:gd name="T26" fmla="*/ 2147483647 w 140"/>
              <a:gd name="T27" fmla="*/ 2147483647 h 32"/>
              <a:gd name="T28" fmla="*/ 2147483647 w 140"/>
              <a:gd name="T29" fmla="*/ 2147483647 h 32"/>
              <a:gd name="T30" fmla="*/ 2147483647 w 140"/>
              <a:gd name="T31" fmla="*/ 2147483647 h 32"/>
              <a:gd name="T32" fmla="*/ 2147483647 w 140"/>
              <a:gd name="T33" fmla="*/ 2147483647 h 32"/>
              <a:gd name="T34" fmla="*/ 2147483647 w 140"/>
              <a:gd name="T35" fmla="*/ 2147483647 h 32"/>
              <a:gd name="T36" fmla="*/ 2147483647 w 140"/>
              <a:gd name="T37" fmla="*/ 2147483647 h 32"/>
              <a:gd name="T38" fmla="*/ 2147483647 w 140"/>
              <a:gd name="T39" fmla="*/ 2147483647 h 32"/>
              <a:gd name="T40" fmla="*/ 2147483647 w 140"/>
              <a:gd name="T41" fmla="*/ 2147483647 h 32"/>
              <a:gd name="T42" fmla="*/ 2147483647 w 140"/>
              <a:gd name="T43" fmla="*/ 2147483647 h 32"/>
              <a:gd name="T44" fmla="*/ 2147483647 w 140"/>
              <a:gd name="T45" fmla="*/ 2147483647 h 32"/>
              <a:gd name="T46" fmla="*/ 2147483647 w 140"/>
              <a:gd name="T47" fmla="*/ 2147483647 h 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0"/>
              <a:gd name="T73" fmla="*/ 0 h 32"/>
              <a:gd name="T74" fmla="*/ 140 w 140"/>
              <a:gd name="T75" fmla="*/ 32 h 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0" h="32">
                <a:moveTo>
                  <a:pt x="118" y="8"/>
                </a:moveTo>
                <a:lnTo>
                  <a:pt x="129" y="2"/>
                </a:lnTo>
                <a:lnTo>
                  <a:pt x="125" y="2"/>
                </a:lnTo>
                <a:lnTo>
                  <a:pt x="115" y="2"/>
                </a:lnTo>
                <a:lnTo>
                  <a:pt x="99" y="2"/>
                </a:lnTo>
                <a:lnTo>
                  <a:pt x="80" y="3"/>
                </a:lnTo>
                <a:lnTo>
                  <a:pt x="60" y="3"/>
                </a:lnTo>
                <a:lnTo>
                  <a:pt x="39" y="3"/>
                </a:lnTo>
                <a:lnTo>
                  <a:pt x="19" y="2"/>
                </a:lnTo>
                <a:lnTo>
                  <a:pt x="4" y="0"/>
                </a:lnTo>
                <a:lnTo>
                  <a:pt x="0" y="27"/>
                </a:lnTo>
                <a:lnTo>
                  <a:pt x="17" y="29"/>
                </a:lnTo>
                <a:lnTo>
                  <a:pt x="39" y="30"/>
                </a:lnTo>
                <a:lnTo>
                  <a:pt x="60" y="32"/>
                </a:lnTo>
                <a:lnTo>
                  <a:pt x="80" y="32"/>
                </a:lnTo>
                <a:lnTo>
                  <a:pt x="99" y="31"/>
                </a:lnTo>
                <a:lnTo>
                  <a:pt x="115" y="31"/>
                </a:lnTo>
                <a:lnTo>
                  <a:pt x="125" y="29"/>
                </a:lnTo>
                <a:lnTo>
                  <a:pt x="129" y="29"/>
                </a:lnTo>
                <a:lnTo>
                  <a:pt x="140" y="22"/>
                </a:lnTo>
                <a:lnTo>
                  <a:pt x="129" y="29"/>
                </a:lnTo>
                <a:lnTo>
                  <a:pt x="136" y="29"/>
                </a:lnTo>
                <a:lnTo>
                  <a:pt x="140" y="22"/>
                </a:lnTo>
                <a:lnTo>
                  <a:pt x="11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0" name="Freeform 121"/>
          <p:cNvSpPr>
            <a:spLocks/>
          </p:cNvSpPr>
          <p:nvPr/>
        </p:nvSpPr>
        <p:spPr bwMode="auto">
          <a:xfrm>
            <a:off x="2946004" y="2554288"/>
            <a:ext cx="15478" cy="17462"/>
          </a:xfrm>
          <a:custGeom>
            <a:avLst/>
            <a:gdLst>
              <a:gd name="T0" fmla="*/ 2147483647 w 100"/>
              <a:gd name="T1" fmla="*/ 2147483647 h 129"/>
              <a:gd name="T2" fmla="*/ 2147483647 w 100"/>
              <a:gd name="T3" fmla="*/ 0 h 129"/>
              <a:gd name="T4" fmla="*/ 0 w 100"/>
              <a:gd name="T5" fmla="*/ 2147483647 h 129"/>
              <a:gd name="T6" fmla="*/ 2147483647 w 100"/>
              <a:gd name="T7" fmla="*/ 2147483647 h 129"/>
              <a:gd name="T8" fmla="*/ 2147483647 w 100"/>
              <a:gd name="T9" fmla="*/ 2147483647 h 129"/>
              <a:gd name="T10" fmla="*/ 2147483647 w 100"/>
              <a:gd name="T11" fmla="*/ 2147483647 h 129"/>
              <a:gd name="T12" fmla="*/ 2147483647 w 100"/>
              <a:gd name="T13" fmla="*/ 2147483647 h 129"/>
              <a:gd name="T14" fmla="*/ 2147483647 w 100"/>
              <a:gd name="T15" fmla="*/ 2147483647 h 129"/>
              <a:gd name="T16" fmla="*/ 2147483647 w 100"/>
              <a:gd name="T17" fmla="*/ 2147483647 h 129"/>
              <a:gd name="T18" fmla="*/ 2147483647 w 100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129"/>
              <a:gd name="T32" fmla="*/ 100 w 100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129">
                <a:moveTo>
                  <a:pt x="75" y="2"/>
                </a:moveTo>
                <a:lnTo>
                  <a:pt x="76" y="0"/>
                </a:lnTo>
                <a:lnTo>
                  <a:pt x="0" y="115"/>
                </a:lnTo>
                <a:lnTo>
                  <a:pt x="22" y="129"/>
                </a:lnTo>
                <a:lnTo>
                  <a:pt x="99" y="15"/>
                </a:lnTo>
                <a:lnTo>
                  <a:pt x="100" y="13"/>
                </a:lnTo>
                <a:lnTo>
                  <a:pt x="99" y="15"/>
                </a:lnTo>
                <a:lnTo>
                  <a:pt x="100" y="14"/>
                </a:lnTo>
                <a:lnTo>
                  <a:pt x="100" y="13"/>
                </a:lnTo>
                <a:lnTo>
                  <a:pt x="75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1" name="Freeform 122"/>
          <p:cNvSpPr>
            <a:spLocks/>
          </p:cNvSpPr>
          <p:nvPr/>
        </p:nvSpPr>
        <p:spPr bwMode="auto">
          <a:xfrm>
            <a:off x="2894410" y="2482851"/>
            <a:ext cx="20638" cy="15875"/>
          </a:xfrm>
          <a:custGeom>
            <a:avLst/>
            <a:gdLst>
              <a:gd name="T0" fmla="*/ 2147483647 w 151"/>
              <a:gd name="T1" fmla="*/ 2147483647 h 124"/>
              <a:gd name="T2" fmla="*/ 2147483647 w 151"/>
              <a:gd name="T3" fmla="*/ 2147483647 h 124"/>
              <a:gd name="T4" fmla="*/ 2147483647 w 151"/>
              <a:gd name="T5" fmla="*/ 2147483647 h 124"/>
              <a:gd name="T6" fmla="*/ 2147483647 w 151"/>
              <a:gd name="T7" fmla="*/ 0 h 124"/>
              <a:gd name="T8" fmla="*/ 2147483647 w 151"/>
              <a:gd name="T9" fmla="*/ 0 h 124"/>
              <a:gd name="T10" fmla="*/ 2147483647 w 151"/>
              <a:gd name="T11" fmla="*/ 2147483647 h 124"/>
              <a:gd name="T12" fmla="*/ 2147483647 w 151"/>
              <a:gd name="T13" fmla="*/ 2147483647 h 124"/>
              <a:gd name="T14" fmla="*/ 2147483647 w 151"/>
              <a:gd name="T15" fmla="*/ 2147483647 h 124"/>
              <a:gd name="T16" fmla="*/ 2147483647 w 151"/>
              <a:gd name="T17" fmla="*/ 2147483647 h 124"/>
              <a:gd name="T18" fmla="*/ 2147483647 w 151"/>
              <a:gd name="T19" fmla="*/ 2147483647 h 124"/>
              <a:gd name="T20" fmla="*/ 2147483647 w 151"/>
              <a:gd name="T21" fmla="*/ 2147483647 h 124"/>
              <a:gd name="T22" fmla="*/ 2147483647 w 151"/>
              <a:gd name="T23" fmla="*/ 2147483647 h 124"/>
              <a:gd name="T24" fmla="*/ 2147483647 w 151"/>
              <a:gd name="T25" fmla="*/ 2147483647 h 124"/>
              <a:gd name="T26" fmla="*/ 2147483647 w 151"/>
              <a:gd name="T27" fmla="*/ 2147483647 h 124"/>
              <a:gd name="T28" fmla="*/ 2147483647 w 151"/>
              <a:gd name="T29" fmla="*/ 2147483647 h 124"/>
              <a:gd name="T30" fmla="*/ 2147483647 w 151"/>
              <a:gd name="T31" fmla="*/ 2147483647 h 124"/>
              <a:gd name="T32" fmla="*/ 2147483647 w 151"/>
              <a:gd name="T33" fmla="*/ 2147483647 h 124"/>
              <a:gd name="T34" fmla="*/ 2147483647 w 151"/>
              <a:gd name="T35" fmla="*/ 2147483647 h 124"/>
              <a:gd name="T36" fmla="*/ 2147483647 w 151"/>
              <a:gd name="T37" fmla="*/ 2147483647 h 124"/>
              <a:gd name="T38" fmla="*/ 2147483647 w 151"/>
              <a:gd name="T39" fmla="*/ 2147483647 h 124"/>
              <a:gd name="T40" fmla="*/ 2147483647 w 151"/>
              <a:gd name="T41" fmla="*/ 2147483647 h 124"/>
              <a:gd name="T42" fmla="*/ 2147483647 w 151"/>
              <a:gd name="T43" fmla="*/ 2147483647 h 124"/>
              <a:gd name="T44" fmla="*/ 2147483647 w 151"/>
              <a:gd name="T45" fmla="*/ 2147483647 h 124"/>
              <a:gd name="T46" fmla="*/ 2147483647 w 151"/>
              <a:gd name="T47" fmla="*/ 2147483647 h 124"/>
              <a:gd name="T48" fmla="*/ 2147483647 w 151"/>
              <a:gd name="T49" fmla="*/ 2147483647 h 124"/>
              <a:gd name="T50" fmla="*/ 2147483647 w 151"/>
              <a:gd name="T51" fmla="*/ 2147483647 h 124"/>
              <a:gd name="T52" fmla="*/ 0 w 151"/>
              <a:gd name="T53" fmla="*/ 2147483647 h 124"/>
              <a:gd name="T54" fmla="*/ 2147483647 w 151"/>
              <a:gd name="T55" fmla="*/ 2147483647 h 124"/>
              <a:gd name="T56" fmla="*/ 2147483647 w 151"/>
              <a:gd name="T57" fmla="*/ 2147483647 h 124"/>
              <a:gd name="T58" fmla="*/ 2147483647 w 151"/>
              <a:gd name="T59" fmla="*/ 2147483647 h 124"/>
              <a:gd name="T60" fmla="*/ 2147483647 w 151"/>
              <a:gd name="T61" fmla="*/ 2147483647 h 124"/>
              <a:gd name="T62" fmla="*/ 2147483647 w 151"/>
              <a:gd name="T63" fmla="*/ 2147483647 h 124"/>
              <a:gd name="T64" fmla="*/ 2147483647 w 151"/>
              <a:gd name="T65" fmla="*/ 2147483647 h 1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1"/>
              <a:gd name="T100" fmla="*/ 0 h 124"/>
              <a:gd name="T101" fmla="*/ 151 w 151"/>
              <a:gd name="T102" fmla="*/ 124 h 1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24">
                <a:moveTo>
                  <a:pt x="48" y="14"/>
                </a:moveTo>
                <a:lnTo>
                  <a:pt x="63" y="7"/>
                </a:lnTo>
                <a:lnTo>
                  <a:pt x="78" y="3"/>
                </a:lnTo>
                <a:lnTo>
                  <a:pt x="93" y="0"/>
                </a:lnTo>
                <a:lnTo>
                  <a:pt x="106" y="0"/>
                </a:lnTo>
                <a:lnTo>
                  <a:pt x="118" y="2"/>
                </a:lnTo>
                <a:lnTo>
                  <a:pt x="130" y="6"/>
                </a:lnTo>
                <a:lnTo>
                  <a:pt x="139" y="13"/>
                </a:lnTo>
                <a:lnTo>
                  <a:pt x="145" y="22"/>
                </a:lnTo>
                <a:lnTo>
                  <a:pt x="150" y="32"/>
                </a:lnTo>
                <a:lnTo>
                  <a:pt x="151" y="43"/>
                </a:lnTo>
                <a:lnTo>
                  <a:pt x="148" y="55"/>
                </a:lnTo>
                <a:lnTo>
                  <a:pt x="144" y="66"/>
                </a:lnTo>
                <a:lnTo>
                  <a:pt x="137" y="79"/>
                </a:lnTo>
                <a:lnTo>
                  <a:pt x="128" y="90"/>
                </a:lnTo>
                <a:lnTo>
                  <a:pt x="115" y="99"/>
                </a:lnTo>
                <a:lnTo>
                  <a:pt x="102" y="109"/>
                </a:lnTo>
                <a:lnTo>
                  <a:pt x="87" y="116"/>
                </a:lnTo>
                <a:lnTo>
                  <a:pt x="72" y="121"/>
                </a:lnTo>
                <a:lnTo>
                  <a:pt x="57" y="123"/>
                </a:lnTo>
                <a:lnTo>
                  <a:pt x="44" y="124"/>
                </a:lnTo>
                <a:lnTo>
                  <a:pt x="32" y="122"/>
                </a:lnTo>
                <a:lnTo>
                  <a:pt x="20" y="118"/>
                </a:lnTo>
                <a:lnTo>
                  <a:pt x="12" y="111"/>
                </a:lnTo>
                <a:lnTo>
                  <a:pt x="5" y="102"/>
                </a:lnTo>
                <a:lnTo>
                  <a:pt x="1" y="92"/>
                </a:lnTo>
                <a:lnTo>
                  <a:pt x="0" y="81"/>
                </a:lnTo>
                <a:lnTo>
                  <a:pt x="2" y="69"/>
                </a:lnTo>
                <a:lnTo>
                  <a:pt x="6" y="57"/>
                </a:lnTo>
                <a:lnTo>
                  <a:pt x="13" y="45"/>
                </a:lnTo>
                <a:lnTo>
                  <a:pt x="22" y="34"/>
                </a:lnTo>
                <a:lnTo>
                  <a:pt x="35" y="24"/>
                </a:lnTo>
                <a:lnTo>
                  <a:pt x="48" y="14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2" name="Freeform 123"/>
          <p:cNvSpPr>
            <a:spLocks/>
          </p:cNvSpPr>
          <p:nvPr/>
        </p:nvSpPr>
        <p:spPr bwMode="auto">
          <a:xfrm>
            <a:off x="2899569" y="2520951"/>
            <a:ext cx="53314" cy="42863"/>
          </a:xfrm>
          <a:custGeom>
            <a:avLst/>
            <a:gdLst>
              <a:gd name="T0" fmla="*/ 2147483647 w 369"/>
              <a:gd name="T1" fmla="*/ 2147483647 h 323"/>
              <a:gd name="T2" fmla="*/ 2147483647 w 369"/>
              <a:gd name="T3" fmla="*/ 2147483647 h 323"/>
              <a:gd name="T4" fmla="*/ 2147483647 w 369"/>
              <a:gd name="T5" fmla="*/ 2147483647 h 323"/>
              <a:gd name="T6" fmla="*/ 2147483647 w 369"/>
              <a:gd name="T7" fmla="*/ 2147483647 h 323"/>
              <a:gd name="T8" fmla="*/ 2147483647 w 369"/>
              <a:gd name="T9" fmla="*/ 2147483647 h 323"/>
              <a:gd name="T10" fmla="*/ 2147483647 w 369"/>
              <a:gd name="T11" fmla="*/ 2147483647 h 323"/>
              <a:gd name="T12" fmla="*/ 2147483647 w 369"/>
              <a:gd name="T13" fmla="*/ 2147483647 h 323"/>
              <a:gd name="T14" fmla="*/ 2147483647 w 369"/>
              <a:gd name="T15" fmla="*/ 2147483647 h 323"/>
              <a:gd name="T16" fmla="*/ 2147483647 w 369"/>
              <a:gd name="T17" fmla="*/ 2147483647 h 323"/>
              <a:gd name="T18" fmla="*/ 2147483647 w 369"/>
              <a:gd name="T19" fmla="*/ 2147483647 h 323"/>
              <a:gd name="T20" fmla="*/ 2147483647 w 369"/>
              <a:gd name="T21" fmla="*/ 2147483647 h 323"/>
              <a:gd name="T22" fmla="*/ 2147483647 w 369"/>
              <a:gd name="T23" fmla="*/ 2147483647 h 323"/>
              <a:gd name="T24" fmla="*/ 2147483647 w 369"/>
              <a:gd name="T25" fmla="*/ 2147483647 h 323"/>
              <a:gd name="T26" fmla="*/ 2147483647 w 369"/>
              <a:gd name="T27" fmla="*/ 2147483647 h 323"/>
              <a:gd name="T28" fmla="*/ 2147483647 w 369"/>
              <a:gd name="T29" fmla="*/ 0 h 323"/>
              <a:gd name="T30" fmla="*/ 2147483647 w 369"/>
              <a:gd name="T31" fmla="*/ 0 h 323"/>
              <a:gd name="T32" fmla="*/ 2147483647 w 369"/>
              <a:gd name="T33" fmla="*/ 2147483647 h 323"/>
              <a:gd name="T34" fmla="*/ 2147483647 w 369"/>
              <a:gd name="T35" fmla="*/ 2147483647 h 323"/>
              <a:gd name="T36" fmla="*/ 2147483647 w 369"/>
              <a:gd name="T37" fmla="*/ 2147483647 h 323"/>
              <a:gd name="T38" fmla="*/ 2147483647 w 369"/>
              <a:gd name="T39" fmla="*/ 2147483647 h 323"/>
              <a:gd name="T40" fmla="*/ 2147483647 w 369"/>
              <a:gd name="T41" fmla="*/ 2147483647 h 323"/>
              <a:gd name="T42" fmla="*/ 2147483647 w 369"/>
              <a:gd name="T43" fmla="*/ 2147483647 h 323"/>
              <a:gd name="T44" fmla="*/ 2147483647 w 369"/>
              <a:gd name="T45" fmla="*/ 2147483647 h 323"/>
              <a:gd name="T46" fmla="*/ 2147483647 w 369"/>
              <a:gd name="T47" fmla="*/ 2147483647 h 323"/>
              <a:gd name="T48" fmla="*/ 2147483647 w 369"/>
              <a:gd name="T49" fmla="*/ 2147483647 h 323"/>
              <a:gd name="T50" fmla="*/ 2147483647 w 369"/>
              <a:gd name="T51" fmla="*/ 2147483647 h 323"/>
              <a:gd name="T52" fmla="*/ 2147483647 w 369"/>
              <a:gd name="T53" fmla="*/ 2147483647 h 323"/>
              <a:gd name="T54" fmla="*/ 2147483647 w 369"/>
              <a:gd name="T55" fmla="*/ 2147483647 h 323"/>
              <a:gd name="T56" fmla="*/ 2147483647 w 369"/>
              <a:gd name="T57" fmla="*/ 2147483647 h 323"/>
              <a:gd name="T58" fmla="*/ 2147483647 w 369"/>
              <a:gd name="T59" fmla="*/ 2147483647 h 323"/>
              <a:gd name="T60" fmla="*/ 2147483647 w 369"/>
              <a:gd name="T61" fmla="*/ 2147483647 h 323"/>
              <a:gd name="T62" fmla="*/ 2147483647 w 369"/>
              <a:gd name="T63" fmla="*/ 2147483647 h 323"/>
              <a:gd name="T64" fmla="*/ 0 w 369"/>
              <a:gd name="T65" fmla="*/ 2147483647 h 323"/>
              <a:gd name="T66" fmla="*/ 2147483647 w 369"/>
              <a:gd name="T67" fmla="*/ 2147483647 h 323"/>
              <a:gd name="T68" fmla="*/ 2147483647 w 369"/>
              <a:gd name="T69" fmla="*/ 2147483647 h 323"/>
              <a:gd name="T70" fmla="*/ 2147483647 w 369"/>
              <a:gd name="T71" fmla="*/ 2147483647 h 323"/>
              <a:gd name="T72" fmla="*/ 2147483647 w 369"/>
              <a:gd name="T73" fmla="*/ 2147483647 h 323"/>
              <a:gd name="T74" fmla="*/ 2147483647 w 369"/>
              <a:gd name="T75" fmla="*/ 2147483647 h 323"/>
              <a:gd name="T76" fmla="*/ 2147483647 w 369"/>
              <a:gd name="T77" fmla="*/ 2147483647 h 323"/>
              <a:gd name="T78" fmla="*/ 2147483647 w 369"/>
              <a:gd name="T79" fmla="*/ 2147483647 h 323"/>
              <a:gd name="T80" fmla="*/ 2147483647 w 369"/>
              <a:gd name="T81" fmla="*/ 2147483647 h 323"/>
              <a:gd name="T82" fmla="*/ 2147483647 w 369"/>
              <a:gd name="T83" fmla="*/ 2147483647 h 323"/>
              <a:gd name="T84" fmla="*/ 2147483647 w 369"/>
              <a:gd name="T85" fmla="*/ 2147483647 h 323"/>
              <a:gd name="T86" fmla="*/ 2147483647 w 369"/>
              <a:gd name="T87" fmla="*/ 2147483647 h 323"/>
              <a:gd name="T88" fmla="*/ 2147483647 w 369"/>
              <a:gd name="T89" fmla="*/ 2147483647 h 323"/>
              <a:gd name="T90" fmla="*/ 2147483647 w 369"/>
              <a:gd name="T91" fmla="*/ 2147483647 h 323"/>
              <a:gd name="T92" fmla="*/ 2147483647 w 369"/>
              <a:gd name="T93" fmla="*/ 2147483647 h 323"/>
              <a:gd name="T94" fmla="*/ 2147483647 w 369"/>
              <a:gd name="T95" fmla="*/ 2147483647 h 323"/>
              <a:gd name="T96" fmla="*/ 2147483647 w 369"/>
              <a:gd name="T97" fmla="*/ 2147483647 h 323"/>
              <a:gd name="T98" fmla="*/ 2147483647 w 369"/>
              <a:gd name="T99" fmla="*/ 2147483647 h 323"/>
              <a:gd name="T100" fmla="*/ 2147483647 w 369"/>
              <a:gd name="T101" fmla="*/ 2147483647 h 323"/>
              <a:gd name="T102" fmla="*/ 2147483647 w 369"/>
              <a:gd name="T103" fmla="*/ 2147483647 h 323"/>
              <a:gd name="T104" fmla="*/ 2147483647 w 369"/>
              <a:gd name="T105" fmla="*/ 2147483647 h 323"/>
              <a:gd name="T106" fmla="*/ 2147483647 w 369"/>
              <a:gd name="T107" fmla="*/ 2147483647 h 323"/>
              <a:gd name="T108" fmla="*/ 2147483647 w 369"/>
              <a:gd name="T109" fmla="*/ 2147483647 h 323"/>
              <a:gd name="T110" fmla="*/ 2147483647 w 369"/>
              <a:gd name="T111" fmla="*/ 2147483647 h 323"/>
              <a:gd name="T112" fmla="*/ 2147483647 w 369"/>
              <a:gd name="T113" fmla="*/ 2147483647 h 3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9"/>
              <a:gd name="T172" fmla="*/ 0 h 323"/>
              <a:gd name="T173" fmla="*/ 369 w 369"/>
              <a:gd name="T174" fmla="*/ 323 h 3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9" h="323">
                <a:moveTo>
                  <a:pt x="344" y="53"/>
                </a:moveTo>
                <a:lnTo>
                  <a:pt x="340" y="50"/>
                </a:lnTo>
                <a:lnTo>
                  <a:pt x="333" y="46"/>
                </a:lnTo>
                <a:lnTo>
                  <a:pt x="326" y="42"/>
                </a:lnTo>
                <a:lnTo>
                  <a:pt x="316" y="38"/>
                </a:lnTo>
                <a:lnTo>
                  <a:pt x="306" y="33"/>
                </a:lnTo>
                <a:lnTo>
                  <a:pt x="295" y="28"/>
                </a:lnTo>
                <a:lnTo>
                  <a:pt x="283" y="23"/>
                </a:lnTo>
                <a:lnTo>
                  <a:pt x="271" y="18"/>
                </a:lnTo>
                <a:lnTo>
                  <a:pt x="258" y="13"/>
                </a:lnTo>
                <a:lnTo>
                  <a:pt x="244" y="9"/>
                </a:lnTo>
                <a:lnTo>
                  <a:pt x="232" y="6"/>
                </a:lnTo>
                <a:lnTo>
                  <a:pt x="218" y="3"/>
                </a:lnTo>
                <a:lnTo>
                  <a:pt x="206" y="1"/>
                </a:lnTo>
                <a:lnTo>
                  <a:pt x="193" y="0"/>
                </a:lnTo>
                <a:lnTo>
                  <a:pt x="182" y="0"/>
                </a:lnTo>
                <a:lnTo>
                  <a:pt x="172" y="1"/>
                </a:lnTo>
                <a:lnTo>
                  <a:pt x="154" y="9"/>
                </a:lnTo>
                <a:lnTo>
                  <a:pt x="142" y="24"/>
                </a:lnTo>
                <a:lnTo>
                  <a:pt x="132" y="46"/>
                </a:lnTo>
                <a:lnTo>
                  <a:pt x="124" y="69"/>
                </a:lnTo>
                <a:lnTo>
                  <a:pt x="118" y="93"/>
                </a:lnTo>
                <a:lnTo>
                  <a:pt x="112" y="113"/>
                </a:lnTo>
                <a:lnTo>
                  <a:pt x="104" y="128"/>
                </a:lnTo>
                <a:lnTo>
                  <a:pt x="95" y="135"/>
                </a:lnTo>
                <a:lnTo>
                  <a:pt x="83" y="133"/>
                </a:lnTo>
                <a:lnTo>
                  <a:pt x="68" y="126"/>
                </a:lnTo>
                <a:lnTo>
                  <a:pt x="54" y="114"/>
                </a:lnTo>
                <a:lnTo>
                  <a:pt x="38" y="100"/>
                </a:lnTo>
                <a:lnTo>
                  <a:pt x="24" y="84"/>
                </a:lnTo>
                <a:lnTo>
                  <a:pt x="12" y="69"/>
                </a:lnTo>
                <a:lnTo>
                  <a:pt x="4" y="56"/>
                </a:lnTo>
                <a:lnTo>
                  <a:pt x="0" y="44"/>
                </a:lnTo>
                <a:lnTo>
                  <a:pt x="7" y="62"/>
                </a:lnTo>
                <a:lnTo>
                  <a:pt x="16" y="81"/>
                </a:lnTo>
                <a:lnTo>
                  <a:pt x="27" y="103"/>
                </a:lnTo>
                <a:lnTo>
                  <a:pt x="39" y="127"/>
                </a:lnTo>
                <a:lnTo>
                  <a:pt x="53" y="151"/>
                </a:lnTo>
                <a:lnTo>
                  <a:pt x="68" y="176"/>
                </a:lnTo>
                <a:lnTo>
                  <a:pt x="86" y="200"/>
                </a:lnTo>
                <a:lnTo>
                  <a:pt x="103" y="223"/>
                </a:lnTo>
                <a:lnTo>
                  <a:pt x="123" y="246"/>
                </a:lnTo>
                <a:lnTo>
                  <a:pt x="144" y="267"/>
                </a:lnTo>
                <a:lnTo>
                  <a:pt x="165" y="284"/>
                </a:lnTo>
                <a:lnTo>
                  <a:pt x="188" y="300"/>
                </a:lnTo>
                <a:lnTo>
                  <a:pt x="211" y="312"/>
                </a:lnTo>
                <a:lnTo>
                  <a:pt x="236" y="319"/>
                </a:lnTo>
                <a:lnTo>
                  <a:pt x="261" y="323"/>
                </a:lnTo>
                <a:lnTo>
                  <a:pt x="286" y="321"/>
                </a:lnTo>
                <a:lnTo>
                  <a:pt x="300" y="316"/>
                </a:lnTo>
                <a:lnTo>
                  <a:pt x="318" y="304"/>
                </a:lnTo>
                <a:lnTo>
                  <a:pt x="336" y="283"/>
                </a:lnTo>
                <a:lnTo>
                  <a:pt x="353" y="255"/>
                </a:lnTo>
                <a:lnTo>
                  <a:pt x="365" y="219"/>
                </a:lnTo>
                <a:lnTo>
                  <a:pt x="369" y="173"/>
                </a:lnTo>
                <a:lnTo>
                  <a:pt x="364" y="119"/>
                </a:lnTo>
                <a:lnTo>
                  <a:pt x="344" y="53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3" name="Freeform 124"/>
          <p:cNvSpPr>
            <a:spLocks/>
          </p:cNvSpPr>
          <p:nvPr/>
        </p:nvSpPr>
        <p:spPr bwMode="auto">
          <a:xfrm>
            <a:off x="2932245" y="2538413"/>
            <a:ext cx="12038" cy="17462"/>
          </a:xfrm>
          <a:custGeom>
            <a:avLst/>
            <a:gdLst>
              <a:gd name="T0" fmla="*/ 2147483647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0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2147483647 h 133"/>
              <a:gd name="T18" fmla="*/ 2147483647 w 87"/>
              <a:gd name="T19" fmla="*/ 2147483647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0 h 133"/>
              <a:gd name="T32" fmla="*/ 2147483647 w 87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33"/>
              <a:gd name="T53" fmla="*/ 87 w 87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33">
                <a:moveTo>
                  <a:pt x="30" y="1"/>
                </a:moveTo>
                <a:lnTo>
                  <a:pt x="17" y="8"/>
                </a:lnTo>
                <a:lnTo>
                  <a:pt x="7" y="21"/>
                </a:lnTo>
                <a:lnTo>
                  <a:pt x="1" y="39"/>
                </a:lnTo>
                <a:lnTo>
                  <a:pt x="0" y="59"/>
                </a:lnTo>
                <a:lnTo>
                  <a:pt x="5" y="81"/>
                </a:lnTo>
                <a:lnTo>
                  <a:pt x="18" y="101"/>
                </a:lnTo>
                <a:lnTo>
                  <a:pt x="37" y="120"/>
                </a:lnTo>
                <a:lnTo>
                  <a:pt x="66" y="133"/>
                </a:lnTo>
                <a:lnTo>
                  <a:pt x="76" y="119"/>
                </a:lnTo>
                <a:lnTo>
                  <a:pt x="82" y="98"/>
                </a:lnTo>
                <a:lnTo>
                  <a:pt x="87" y="73"/>
                </a:lnTo>
                <a:lnTo>
                  <a:pt x="87" y="50"/>
                </a:lnTo>
                <a:lnTo>
                  <a:pt x="83" y="27"/>
                </a:lnTo>
                <a:lnTo>
                  <a:pt x="73" y="9"/>
                </a:lnTo>
                <a:lnTo>
                  <a:pt x="56" y="0"/>
                </a:lnTo>
                <a:lnTo>
                  <a:pt x="30" y="1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4" name="Freeform 125"/>
          <p:cNvSpPr>
            <a:spLocks/>
          </p:cNvSpPr>
          <p:nvPr/>
        </p:nvSpPr>
        <p:spPr bwMode="auto">
          <a:xfrm>
            <a:off x="2932245" y="2544764"/>
            <a:ext cx="158221" cy="117475"/>
          </a:xfrm>
          <a:custGeom>
            <a:avLst/>
            <a:gdLst>
              <a:gd name="T0" fmla="*/ 2147483647 w 1102"/>
              <a:gd name="T1" fmla="*/ 2147483647 h 881"/>
              <a:gd name="T2" fmla="*/ 2147483647 w 1102"/>
              <a:gd name="T3" fmla="*/ 2147483647 h 881"/>
              <a:gd name="T4" fmla="*/ 2147483647 w 1102"/>
              <a:gd name="T5" fmla="*/ 2147483647 h 881"/>
              <a:gd name="T6" fmla="*/ 2147483647 w 1102"/>
              <a:gd name="T7" fmla="*/ 2147483647 h 881"/>
              <a:gd name="T8" fmla="*/ 2147483647 w 1102"/>
              <a:gd name="T9" fmla="*/ 0 h 881"/>
              <a:gd name="T10" fmla="*/ 2147483647 w 1102"/>
              <a:gd name="T11" fmla="*/ 2147483647 h 881"/>
              <a:gd name="T12" fmla="*/ 2147483647 w 1102"/>
              <a:gd name="T13" fmla="*/ 2147483647 h 881"/>
              <a:gd name="T14" fmla="*/ 2147483647 w 1102"/>
              <a:gd name="T15" fmla="*/ 2147483647 h 881"/>
              <a:gd name="T16" fmla="*/ 0 w 1102"/>
              <a:gd name="T17" fmla="*/ 2147483647 h 881"/>
              <a:gd name="T18" fmla="*/ 2147483647 w 1102"/>
              <a:gd name="T19" fmla="*/ 2147483647 h 881"/>
              <a:gd name="T20" fmla="*/ 2147483647 w 1102"/>
              <a:gd name="T21" fmla="*/ 2147483647 h 881"/>
              <a:gd name="T22" fmla="*/ 2147483647 w 1102"/>
              <a:gd name="T23" fmla="*/ 2147483647 h 881"/>
              <a:gd name="T24" fmla="*/ 2147483647 w 1102"/>
              <a:gd name="T25" fmla="*/ 2147483647 h 881"/>
              <a:gd name="T26" fmla="*/ 2147483647 w 1102"/>
              <a:gd name="T27" fmla="*/ 2147483647 h 881"/>
              <a:gd name="T28" fmla="*/ 2147483647 w 1102"/>
              <a:gd name="T29" fmla="*/ 2147483647 h 881"/>
              <a:gd name="T30" fmla="*/ 2147483647 w 1102"/>
              <a:gd name="T31" fmla="*/ 2147483647 h 881"/>
              <a:gd name="T32" fmla="*/ 2147483647 w 1102"/>
              <a:gd name="T33" fmla="*/ 2147483647 h 881"/>
              <a:gd name="T34" fmla="*/ 2147483647 w 1102"/>
              <a:gd name="T35" fmla="*/ 2147483647 h 881"/>
              <a:gd name="T36" fmla="*/ 2147483647 w 1102"/>
              <a:gd name="T37" fmla="*/ 2147483647 h 881"/>
              <a:gd name="T38" fmla="*/ 2147483647 w 1102"/>
              <a:gd name="T39" fmla="*/ 2147483647 h 881"/>
              <a:gd name="T40" fmla="*/ 2147483647 w 1102"/>
              <a:gd name="T41" fmla="*/ 2147483647 h 881"/>
              <a:gd name="T42" fmla="*/ 2147483647 w 1102"/>
              <a:gd name="T43" fmla="*/ 2147483647 h 881"/>
              <a:gd name="T44" fmla="*/ 2147483647 w 1102"/>
              <a:gd name="T45" fmla="*/ 2147483647 h 881"/>
              <a:gd name="T46" fmla="*/ 2147483647 w 1102"/>
              <a:gd name="T47" fmla="*/ 2147483647 h 881"/>
              <a:gd name="T48" fmla="*/ 2147483647 w 1102"/>
              <a:gd name="T49" fmla="*/ 2147483647 h 881"/>
              <a:gd name="T50" fmla="*/ 2147483647 w 1102"/>
              <a:gd name="T51" fmla="*/ 2147483647 h 881"/>
              <a:gd name="T52" fmla="*/ 2147483647 w 1102"/>
              <a:gd name="T53" fmla="*/ 2147483647 h 881"/>
              <a:gd name="T54" fmla="*/ 2147483647 w 1102"/>
              <a:gd name="T55" fmla="*/ 2147483647 h 881"/>
              <a:gd name="T56" fmla="*/ 2147483647 w 1102"/>
              <a:gd name="T57" fmla="*/ 2147483647 h 881"/>
              <a:gd name="T58" fmla="*/ 2147483647 w 1102"/>
              <a:gd name="T59" fmla="*/ 2147483647 h 881"/>
              <a:gd name="T60" fmla="*/ 2147483647 w 1102"/>
              <a:gd name="T61" fmla="*/ 2147483647 h 881"/>
              <a:gd name="T62" fmla="*/ 2147483647 w 1102"/>
              <a:gd name="T63" fmla="*/ 2147483647 h 881"/>
              <a:gd name="T64" fmla="*/ 2147483647 w 1102"/>
              <a:gd name="T65" fmla="*/ 2147483647 h 881"/>
              <a:gd name="T66" fmla="*/ 2147483647 w 1102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02"/>
              <a:gd name="T103" fmla="*/ 0 h 881"/>
              <a:gd name="T104" fmla="*/ 1102 w 1102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02" h="881">
                <a:moveTo>
                  <a:pt x="937" y="611"/>
                </a:moveTo>
                <a:lnTo>
                  <a:pt x="324" y="147"/>
                </a:lnTo>
                <a:lnTo>
                  <a:pt x="318" y="117"/>
                </a:lnTo>
                <a:lnTo>
                  <a:pt x="308" y="89"/>
                </a:lnTo>
                <a:lnTo>
                  <a:pt x="291" y="64"/>
                </a:lnTo>
                <a:lnTo>
                  <a:pt x="272" y="42"/>
                </a:lnTo>
                <a:lnTo>
                  <a:pt x="249" y="24"/>
                </a:lnTo>
                <a:lnTo>
                  <a:pt x="222" y="11"/>
                </a:lnTo>
                <a:lnTo>
                  <a:pt x="193" y="3"/>
                </a:lnTo>
                <a:lnTo>
                  <a:pt x="162" y="0"/>
                </a:lnTo>
                <a:lnTo>
                  <a:pt x="129" y="3"/>
                </a:lnTo>
                <a:lnTo>
                  <a:pt x="99" y="12"/>
                </a:lnTo>
                <a:lnTo>
                  <a:pt x="71" y="28"/>
                </a:lnTo>
                <a:lnTo>
                  <a:pt x="47" y="47"/>
                </a:lnTo>
                <a:lnTo>
                  <a:pt x="28" y="71"/>
                </a:lnTo>
                <a:lnTo>
                  <a:pt x="12" y="99"/>
                </a:lnTo>
                <a:lnTo>
                  <a:pt x="3" y="129"/>
                </a:lnTo>
                <a:lnTo>
                  <a:pt x="0" y="162"/>
                </a:lnTo>
                <a:lnTo>
                  <a:pt x="3" y="195"/>
                </a:lnTo>
                <a:lnTo>
                  <a:pt x="12" y="225"/>
                </a:lnTo>
                <a:lnTo>
                  <a:pt x="28" y="253"/>
                </a:lnTo>
                <a:lnTo>
                  <a:pt x="47" y="277"/>
                </a:lnTo>
                <a:lnTo>
                  <a:pt x="71" y="297"/>
                </a:lnTo>
                <a:lnTo>
                  <a:pt x="99" y="312"/>
                </a:lnTo>
                <a:lnTo>
                  <a:pt x="129" y="321"/>
                </a:lnTo>
                <a:lnTo>
                  <a:pt x="162" y="325"/>
                </a:lnTo>
                <a:lnTo>
                  <a:pt x="175" y="323"/>
                </a:lnTo>
                <a:lnTo>
                  <a:pt x="188" y="322"/>
                </a:lnTo>
                <a:lnTo>
                  <a:pt x="200" y="320"/>
                </a:lnTo>
                <a:lnTo>
                  <a:pt x="213" y="316"/>
                </a:lnTo>
                <a:lnTo>
                  <a:pt x="224" y="312"/>
                </a:lnTo>
                <a:lnTo>
                  <a:pt x="235" y="307"/>
                </a:lnTo>
                <a:lnTo>
                  <a:pt x="246" y="301"/>
                </a:lnTo>
                <a:lnTo>
                  <a:pt x="256" y="294"/>
                </a:lnTo>
                <a:lnTo>
                  <a:pt x="281" y="319"/>
                </a:lnTo>
                <a:lnTo>
                  <a:pt x="311" y="349"/>
                </a:lnTo>
                <a:lnTo>
                  <a:pt x="346" y="385"/>
                </a:lnTo>
                <a:lnTo>
                  <a:pt x="384" y="422"/>
                </a:lnTo>
                <a:lnTo>
                  <a:pt x="425" y="462"/>
                </a:lnTo>
                <a:lnTo>
                  <a:pt x="468" y="505"/>
                </a:lnTo>
                <a:lnTo>
                  <a:pt x="513" y="547"/>
                </a:lnTo>
                <a:lnTo>
                  <a:pt x="557" y="589"/>
                </a:lnTo>
                <a:lnTo>
                  <a:pt x="603" y="632"/>
                </a:lnTo>
                <a:lnTo>
                  <a:pt x="646" y="672"/>
                </a:lnTo>
                <a:lnTo>
                  <a:pt x="688" y="710"/>
                </a:lnTo>
                <a:lnTo>
                  <a:pt x="727" y="745"/>
                </a:lnTo>
                <a:lnTo>
                  <a:pt x="763" y="775"/>
                </a:lnTo>
                <a:lnTo>
                  <a:pt x="795" y="800"/>
                </a:lnTo>
                <a:lnTo>
                  <a:pt x="822" y="820"/>
                </a:lnTo>
                <a:lnTo>
                  <a:pt x="843" y="833"/>
                </a:lnTo>
                <a:lnTo>
                  <a:pt x="864" y="843"/>
                </a:lnTo>
                <a:lnTo>
                  <a:pt x="885" y="851"/>
                </a:lnTo>
                <a:lnTo>
                  <a:pt x="906" y="858"/>
                </a:lnTo>
                <a:lnTo>
                  <a:pt x="926" y="864"/>
                </a:lnTo>
                <a:lnTo>
                  <a:pt x="946" y="869"/>
                </a:lnTo>
                <a:lnTo>
                  <a:pt x="965" y="873"/>
                </a:lnTo>
                <a:lnTo>
                  <a:pt x="983" y="876"/>
                </a:lnTo>
                <a:lnTo>
                  <a:pt x="1000" y="878"/>
                </a:lnTo>
                <a:lnTo>
                  <a:pt x="1015" y="879"/>
                </a:lnTo>
                <a:lnTo>
                  <a:pt x="1029" y="880"/>
                </a:lnTo>
                <a:lnTo>
                  <a:pt x="1041" y="880"/>
                </a:lnTo>
                <a:lnTo>
                  <a:pt x="1052" y="881"/>
                </a:lnTo>
                <a:lnTo>
                  <a:pt x="1060" y="880"/>
                </a:lnTo>
                <a:lnTo>
                  <a:pt x="1066" y="880"/>
                </a:lnTo>
                <a:lnTo>
                  <a:pt x="1070" y="880"/>
                </a:lnTo>
                <a:lnTo>
                  <a:pt x="1071" y="880"/>
                </a:lnTo>
                <a:lnTo>
                  <a:pt x="1102" y="618"/>
                </a:lnTo>
                <a:lnTo>
                  <a:pt x="937" y="6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5" name="Freeform 126"/>
          <p:cNvSpPr>
            <a:spLocks/>
          </p:cNvSpPr>
          <p:nvPr/>
        </p:nvSpPr>
        <p:spPr bwMode="auto">
          <a:xfrm>
            <a:off x="2976961" y="2562225"/>
            <a:ext cx="91148" cy="65088"/>
          </a:xfrm>
          <a:custGeom>
            <a:avLst/>
            <a:gdLst>
              <a:gd name="T0" fmla="*/ 0 w 634"/>
              <a:gd name="T1" fmla="*/ 2147483647 h 487"/>
              <a:gd name="T2" fmla="*/ 2147483647 w 634"/>
              <a:gd name="T3" fmla="*/ 2147483647 h 487"/>
              <a:gd name="T4" fmla="*/ 2147483647 w 634"/>
              <a:gd name="T5" fmla="*/ 2147483647 h 487"/>
              <a:gd name="T6" fmla="*/ 2147483647 w 634"/>
              <a:gd name="T7" fmla="*/ 2147483647 h 487"/>
              <a:gd name="T8" fmla="*/ 2147483647 w 634"/>
              <a:gd name="T9" fmla="*/ 0 h 487"/>
              <a:gd name="T10" fmla="*/ 2147483647 w 634"/>
              <a:gd name="T11" fmla="*/ 2147483647 h 487"/>
              <a:gd name="T12" fmla="*/ 0 w 634"/>
              <a:gd name="T13" fmla="*/ 2147483647 h 487"/>
              <a:gd name="T14" fmla="*/ 0 w 634"/>
              <a:gd name="T15" fmla="*/ 2147483647 h 487"/>
              <a:gd name="T16" fmla="*/ 2147483647 w 634"/>
              <a:gd name="T17" fmla="*/ 2147483647 h 487"/>
              <a:gd name="T18" fmla="*/ 0 w 634"/>
              <a:gd name="T19" fmla="*/ 2147483647 h 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4"/>
              <a:gd name="T31" fmla="*/ 0 h 487"/>
              <a:gd name="T32" fmla="*/ 634 w 634"/>
              <a:gd name="T33" fmla="*/ 487 h 4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4" h="487">
                <a:moveTo>
                  <a:pt x="0" y="13"/>
                </a:moveTo>
                <a:lnTo>
                  <a:pt x="5" y="23"/>
                </a:lnTo>
                <a:lnTo>
                  <a:pt x="618" y="487"/>
                </a:lnTo>
                <a:lnTo>
                  <a:pt x="634" y="465"/>
                </a:lnTo>
                <a:lnTo>
                  <a:pt x="22" y="0"/>
                </a:lnTo>
                <a:lnTo>
                  <a:pt x="27" y="11"/>
                </a:lnTo>
                <a:lnTo>
                  <a:pt x="0" y="13"/>
                </a:lnTo>
                <a:lnTo>
                  <a:pt x="0" y="19"/>
                </a:lnTo>
                <a:lnTo>
                  <a:pt x="5" y="2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6" name="Freeform 127"/>
          <p:cNvSpPr>
            <a:spLocks/>
          </p:cNvSpPr>
          <p:nvPr/>
        </p:nvSpPr>
        <p:spPr bwMode="auto">
          <a:xfrm>
            <a:off x="2956323" y="2543175"/>
            <a:ext cx="25796" cy="20638"/>
          </a:xfrm>
          <a:custGeom>
            <a:avLst/>
            <a:gdLst>
              <a:gd name="T0" fmla="*/ 0 w 176"/>
              <a:gd name="T1" fmla="*/ 2147483647 h 163"/>
              <a:gd name="T2" fmla="*/ 0 w 176"/>
              <a:gd name="T3" fmla="*/ 2147483647 h 163"/>
              <a:gd name="T4" fmla="*/ 2147483647 w 176"/>
              <a:gd name="T5" fmla="*/ 2147483647 h 163"/>
              <a:gd name="T6" fmla="*/ 2147483647 w 176"/>
              <a:gd name="T7" fmla="*/ 2147483647 h 163"/>
              <a:gd name="T8" fmla="*/ 2147483647 w 176"/>
              <a:gd name="T9" fmla="*/ 2147483647 h 163"/>
              <a:gd name="T10" fmla="*/ 2147483647 w 176"/>
              <a:gd name="T11" fmla="*/ 2147483647 h 163"/>
              <a:gd name="T12" fmla="*/ 2147483647 w 176"/>
              <a:gd name="T13" fmla="*/ 2147483647 h 163"/>
              <a:gd name="T14" fmla="*/ 2147483647 w 176"/>
              <a:gd name="T15" fmla="*/ 2147483647 h 163"/>
              <a:gd name="T16" fmla="*/ 2147483647 w 176"/>
              <a:gd name="T17" fmla="*/ 2147483647 h 163"/>
              <a:gd name="T18" fmla="*/ 2147483647 w 176"/>
              <a:gd name="T19" fmla="*/ 2147483647 h 163"/>
              <a:gd name="T20" fmla="*/ 2147483647 w 176"/>
              <a:gd name="T21" fmla="*/ 2147483647 h 163"/>
              <a:gd name="T22" fmla="*/ 2147483647 w 176"/>
              <a:gd name="T23" fmla="*/ 2147483647 h 163"/>
              <a:gd name="T24" fmla="*/ 2147483647 w 176"/>
              <a:gd name="T25" fmla="*/ 2147483647 h 163"/>
              <a:gd name="T26" fmla="*/ 2147483647 w 176"/>
              <a:gd name="T27" fmla="*/ 2147483647 h 163"/>
              <a:gd name="T28" fmla="*/ 2147483647 w 176"/>
              <a:gd name="T29" fmla="*/ 2147483647 h 163"/>
              <a:gd name="T30" fmla="*/ 2147483647 w 176"/>
              <a:gd name="T31" fmla="*/ 2147483647 h 163"/>
              <a:gd name="T32" fmla="*/ 2147483647 w 176"/>
              <a:gd name="T33" fmla="*/ 2147483647 h 163"/>
              <a:gd name="T34" fmla="*/ 2147483647 w 176"/>
              <a:gd name="T35" fmla="*/ 2147483647 h 163"/>
              <a:gd name="T36" fmla="*/ 0 w 176"/>
              <a:gd name="T37" fmla="*/ 0 h 163"/>
              <a:gd name="T38" fmla="*/ 0 w 176"/>
              <a:gd name="T39" fmla="*/ 0 h 163"/>
              <a:gd name="T40" fmla="*/ 0 w 176"/>
              <a:gd name="T41" fmla="*/ 2147483647 h 1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6"/>
              <a:gd name="T64" fmla="*/ 0 h 163"/>
              <a:gd name="T65" fmla="*/ 176 w 176"/>
              <a:gd name="T66" fmla="*/ 163 h 1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6" h="163">
                <a:moveTo>
                  <a:pt x="0" y="29"/>
                </a:moveTo>
                <a:lnTo>
                  <a:pt x="0" y="29"/>
                </a:lnTo>
                <a:lnTo>
                  <a:pt x="29" y="31"/>
                </a:lnTo>
                <a:lnTo>
                  <a:pt x="55" y="39"/>
                </a:lnTo>
                <a:lnTo>
                  <a:pt x="80" y="51"/>
                </a:lnTo>
                <a:lnTo>
                  <a:pt x="100" y="67"/>
                </a:lnTo>
                <a:lnTo>
                  <a:pt x="118" y="87"/>
                </a:lnTo>
                <a:lnTo>
                  <a:pt x="133" y="110"/>
                </a:lnTo>
                <a:lnTo>
                  <a:pt x="143" y="135"/>
                </a:lnTo>
                <a:lnTo>
                  <a:pt x="149" y="163"/>
                </a:lnTo>
                <a:lnTo>
                  <a:pt x="176" y="161"/>
                </a:lnTo>
                <a:lnTo>
                  <a:pt x="170" y="128"/>
                </a:lnTo>
                <a:lnTo>
                  <a:pt x="158" y="97"/>
                </a:lnTo>
                <a:lnTo>
                  <a:pt x="141" y="70"/>
                </a:lnTo>
                <a:lnTo>
                  <a:pt x="119" y="47"/>
                </a:lnTo>
                <a:lnTo>
                  <a:pt x="94" y="28"/>
                </a:lnTo>
                <a:lnTo>
                  <a:pt x="65" y="13"/>
                </a:lnTo>
                <a:lnTo>
                  <a:pt x="33" y="4"/>
                </a:lnTo>
                <a:lnTo>
                  <a:pt x="0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7" name="Freeform 128"/>
          <p:cNvSpPr>
            <a:spLocks/>
          </p:cNvSpPr>
          <p:nvPr/>
        </p:nvSpPr>
        <p:spPr bwMode="auto">
          <a:xfrm>
            <a:off x="2930526" y="2543176"/>
            <a:ext cx="25797" cy="23813"/>
          </a:xfrm>
          <a:custGeom>
            <a:avLst/>
            <a:gdLst>
              <a:gd name="T0" fmla="*/ 2147483647 w 177"/>
              <a:gd name="T1" fmla="*/ 2147483647 h 177"/>
              <a:gd name="T2" fmla="*/ 2147483647 w 177"/>
              <a:gd name="T3" fmla="*/ 2147483647 h 177"/>
              <a:gd name="T4" fmla="*/ 2147483647 w 177"/>
              <a:gd name="T5" fmla="*/ 2147483647 h 177"/>
              <a:gd name="T6" fmla="*/ 2147483647 w 177"/>
              <a:gd name="T7" fmla="*/ 2147483647 h 177"/>
              <a:gd name="T8" fmla="*/ 2147483647 w 177"/>
              <a:gd name="T9" fmla="*/ 2147483647 h 177"/>
              <a:gd name="T10" fmla="*/ 2147483647 w 177"/>
              <a:gd name="T11" fmla="*/ 2147483647 h 177"/>
              <a:gd name="T12" fmla="*/ 2147483647 w 177"/>
              <a:gd name="T13" fmla="*/ 2147483647 h 177"/>
              <a:gd name="T14" fmla="*/ 2147483647 w 177"/>
              <a:gd name="T15" fmla="*/ 2147483647 h 177"/>
              <a:gd name="T16" fmla="*/ 2147483647 w 177"/>
              <a:gd name="T17" fmla="*/ 2147483647 h 177"/>
              <a:gd name="T18" fmla="*/ 2147483647 w 177"/>
              <a:gd name="T19" fmla="*/ 2147483647 h 177"/>
              <a:gd name="T20" fmla="*/ 2147483647 w 177"/>
              <a:gd name="T21" fmla="*/ 0 h 177"/>
              <a:gd name="T22" fmla="*/ 2147483647 w 177"/>
              <a:gd name="T23" fmla="*/ 2147483647 h 177"/>
              <a:gd name="T24" fmla="*/ 2147483647 w 177"/>
              <a:gd name="T25" fmla="*/ 2147483647 h 177"/>
              <a:gd name="T26" fmla="*/ 2147483647 w 177"/>
              <a:gd name="T27" fmla="*/ 2147483647 h 177"/>
              <a:gd name="T28" fmla="*/ 2147483647 w 177"/>
              <a:gd name="T29" fmla="*/ 2147483647 h 177"/>
              <a:gd name="T30" fmla="*/ 2147483647 w 177"/>
              <a:gd name="T31" fmla="*/ 2147483647 h 177"/>
              <a:gd name="T32" fmla="*/ 2147483647 w 177"/>
              <a:gd name="T33" fmla="*/ 2147483647 h 177"/>
              <a:gd name="T34" fmla="*/ 2147483647 w 177"/>
              <a:gd name="T35" fmla="*/ 2147483647 h 177"/>
              <a:gd name="T36" fmla="*/ 0 w 177"/>
              <a:gd name="T37" fmla="*/ 2147483647 h 177"/>
              <a:gd name="T38" fmla="*/ 0 w 177"/>
              <a:gd name="T39" fmla="*/ 2147483647 h 177"/>
              <a:gd name="T40" fmla="*/ 2147483647 w 177"/>
              <a:gd name="T41" fmla="*/ 2147483647 h 1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7"/>
              <a:gd name="T64" fmla="*/ 0 h 177"/>
              <a:gd name="T65" fmla="*/ 177 w 177"/>
              <a:gd name="T66" fmla="*/ 177 h 1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7" h="177">
                <a:moveTo>
                  <a:pt x="29" y="177"/>
                </a:moveTo>
                <a:lnTo>
                  <a:pt x="29" y="177"/>
                </a:lnTo>
                <a:lnTo>
                  <a:pt x="31" y="146"/>
                </a:lnTo>
                <a:lnTo>
                  <a:pt x="39" y="119"/>
                </a:lnTo>
                <a:lnTo>
                  <a:pt x="54" y="93"/>
                </a:lnTo>
                <a:lnTo>
                  <a:pt x="71" y="72"/>
                </a:lnTo>
                <a:lnTo>
                  <a:pt x="93" y="54"/>
                </a:lnTo>
                <a:lnTo>
                  <a:pt x="119" y="39"/>
                </a:lnTo>
                <a:lnTo>
                  <a:pt x="146" y="31"/>
                </a:lnTo>
                <a:lnTo>
                  <a:pt x="177" y="29"/>
                </a:lnTo>
                <a:lnTo>
                  <a:pt x="177" y="0"/>
                </a:lnTo>
                <a:lnTo>
                  <a:pt x="142" y="4"/>
                </a:lnTo>
                <a:lnTo>
                  <a:pt x="109" y="15"/>
                </a:lnTo>
                <a:lnTo>
                  <a:pt x="79" y="31"/>
                </a:lnTo>
                <a:lnTo>
                  <a:pt x="53" y="53"/>
                </a:lnTo>
                <a:lnTo>
                  <a:pt x="31" y="79"/>
                </a:lnTo>
                <a:lnTo>
                  <a:pt x="15" y="109"/>
                </a:lnTo>
                <a:lnTo>
                  <a:pt x="4" y="142"/>
                </a:lnTo>
                <a:lnTo>
                  <a:pt x="0" y="177"/>
                </a:lnTo>
                <a:lnTo>
                  <a:pt x="29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8" name="Freeform 129"/>
          <p:cNvSpPr>
            <a:spLocks/>
          </p:cNvSpPr>
          <p:nvPr/>
        </p:nvSpPr>
        <p:spPr bwMode="auto">
          <a:xfrm>
            <a:off x="2930526" y="2566989"/>
            <a:ext cx="25797" cy="22225"/>
          </a:xfrm>
          <a:custGeom>
            <a:avLst/>
            <a:gdLst>
              <a:gd name="T0" fmla="*/ 2147483647 w 177"/>
              <a:gd name="T1" fmla="*/ 2147483647 h 177"/>
              <a:gd name="T2" fmla="*/ 2147483647 w 177"/>
              <a:gd name="T3" fmla="*/ 2147483647 h 177"/>
              <a:gd name="T4" fmla="*/ 2147483647 w 177"/>
              <a:gd name="T5" fmla="*/ 2147483647 h 177"/>
              <a:gd name="T6" fmla="*/ 2147483647 w 177"/>
              <a:gd name="T7" fmla="*/ 2147483647 h 177"/>
              <a:gd name="T8" fmla="*/ 2147483647 w 177"/>
              <a:gd name="T9" fmla="*/ 2147483647 h 177"/>
              <a:gd name="T10" fmla="*/ 2147483647 w 177"/>
              <a:gd name="T11" fmla="*/ 2147483647 h 177"/>
              <a:gd name="T12" fmla="*/ 2147483647 w 177"/>
              <a:gd name="T13" fmla="*/ 2147483647 h 177"/>
              <a:gd name="T14" fmla="*/ 2147483647 w 177"/>
              <a:gd name="T15" fmla="*/ 2147483647 h 177"/>
              <a:gd name="T16" fmla="*/ 2147483647 w 177"/>
              <a:gd name="T17" fmla="*/ 2147483647 h 177"/>
              <a:gd name="T18" fmla="*/ 2147483647 w 177"/>
              <a:gd name="T19" fmla="*/ 0 h 177"/>
              <a:gd name="T20" fmla="*/ 0 w 177"/>
              <a:gd name="T21" fmla="*/ 0 h 177"/>
              <a:gd name="T22" fmla="*/ 2147483647 w 177"/>
              <a:gd name="T23" fmla="*/ 2147483647 h 177"/>
              <a:gd name="T24" fmla="*/ 2147483647 w 177"/>
              <a:gd name="T25" fmla="*/ 2147483647 h 177"/>
              <a:gd name="T26" fmla="*/ 2147483647 w 177"/>
              <a:gd name="T27" fmla="*/ 2147483647 h 177"/>
              <a:gd name="T28" fmla="*/ 2147483647 w 177"/>
              <a:gd name="T29" fmla="*/ 2147483647 h 177"/>
              <a:gd name="T30" fmla="*/ 2147483647 w 177"/>
              <a:gd name="T31" fmla="*/ 2147483647 h 177"/>
              <a:gd name="T32" fmla="*/ 2147483647 w 177"/>
              <a:gd name="T33" fmla="*/ 2147483647 h 177"/>
              <a:gd name="T34" fmla="*/ 2147483647 w 177"/>
              <a:gd name="T35" fmla="*/ 2147483647 h 177"/>
              <a:gd name="T36" fmla="*/ 2147483647 w 177"/>
              <a:gd name="T37" fmla="*/ 2147483647 h 177"/>
              <a:gd name="T38" fmla="*/ 2147483647 w 177"/>
              <a:gd name="T39" fmla="*/ 2147483647 h 177"/>
              <a:gd name="T40" fmla="*/ 2147483647 w 177"/>
              <a:gd name="T41" fmla="*/ 2147483647 h 1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7"/>
              <a:gd name="T64" fmla="*/ 0 h 177"/>
              <a:gd name="T65" fmla="*/ 177 w 177"/>
              <a:gd name="T66" fmla="*/ 177 h 1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7" h="177">
                <a:moveTo>
                  <a:pt x="177" y="148"/>
                </a:moveTo>
                <a:lnTo>
                  <a:pt x="177" y="148"/>
                </a:lnTo>
                <a:lnTo>
                  <a:pt x="146" y="146"/>
                </a:lnTo>
                <a:lnTo>
                  <a:pt x="119" y="138"/>
                </a:lnTo>
                <a:lnTo>
                  <a:pt x="93" y="123"/>
                </a:lnTo>
                <a:lnTo>
                  <a:pt x="71" y="106"/>
                </a:lnTo>
                <a:lnTo>
                  <a:pt x="54" y="84"/>
                </a:lnTo>
                <a:lnTo>
                  <a:pt x="39" y="58"/>
                </a:lnTo>
                <a:lnTo>
                  <a:pt x="31" y="31"/>
                </a:lnTo>
                <a:lnTo>
                  <a:pt x="29" y="0"/>
                </a:lnTo>
                <a:lnTo>
                  <a:pt x="0" y="0"/>
                </a:lnTo>
                <a:lnTo>
                  <a:pt x="4" y="35"/>
                </a:lnTo>
                <a:lnTo>
                  <a:pt x="15" y="68"/>
                </a:lnTo>
                <a:lnTo>
                  <a:pt x="31" y="98"/>
                </a:lnTo>
                <a:lnTo>
                  <a:pt x="53" y="124"/>
                </a:lnTo>
                <a:lnTo>
                  <a:pt x="79" y="146"/>
                </a:lnTo>
                <a:lnTo>
                  <a:pt x="109" y="163"/>
                </a:lnTo>
                <a:lnTo>
                  <a:pt x="142" y="173"/>
                </a:lnTo>
                <a:lnTo>
                  <a:pt x="177" y="177"/>
                </a:lnTo>
                <a:lnTo>
                  <a:pt x="177" y="1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39" name="Freeform 130"/>
          <p:cNvSpPr>
            <a:spLocks/>
          </p:cNvSpPr>
          <p:nvPr/>
        </p:nvSpPr>
        <p:spPr bwMode="auto">
          <a:xfrm>
            <a:off x="2956323" y="2581275"/>
            <a:ext cx="15478" cy="7938"/>
          </a:xfrm>
          <a:custGeom>
            <a:avLst/>
            <a:gdLst>
              <a:gd name="T0" fmla="*/ 2147483647 w 103"/>
              <a:gd name="T1" fmla="*/ 2147483647 h 63"/>
              <a:gd name="T2" fmla="*/ 2147483647 w 103"/>
              <a:gd name="T3" fmla="*/ 2147483647 h 63"/>
              <a:gd name="T4" fmla="*/ 2147483647 w 103"/>
              <a:gd name="T5" fmla="*/ 2147483647 h 63"/>
              <a:gd name="T6" fmla="*/ 2147483647 w 103"/>
              <a:gd name="T7" fmla="*/ 2147483647 h 63"/>
              <a:gd name="T8" fmla="*/ 2147483647 w 103"/>
              <a:gd name="T9" fmla="*/ 2147483647 h 63"/>
              <a:gd name="T10" fmla="*/ 2147483647 w 103"/>
              <a:gd name="T11" fmla="*/ 2147483647 h 63"/>
              <a:gd name="T12" fmla="*/ 2147483647 w 103"/>
              <a:gd name="T13" fmla="*/ 2147483647 h 63"/>
              <a:gd name="T14" fmla="*/ 2147483647 w 103"/>
              <a:gd name="T15" fmla="*/ 2147483647 h 63"/>
              <a:gd name="T16" fmla="*/ 2147483647 w 103"/>
              <a:gd name="T17" fmla="*/ 2147483647 h 63"/>
              <a:gd name="T18" fmla="*/ 0 w 103"/>
              <a:gd name="T19" fmla="*/ 2147483647 h 63"/>
              <a:gd name="T20" fmla="*/ 0 w 103"/>
              <a:gd name="T21" fmla="*/ 2147483647 h 63"/>
              <a:gd name="T22" fmla="*/ 2147483647 w 103"/>
              <a:gd name="T23" fmla="*/ 2147483647 h 63"/>
              <a:gd name="T24" fmla="*/ 2147483647 w 103"/>
              <a:gd name="T25" fmla="*/ 2147483647 h 63"/>
              <a:gd name="T26" fmla="*/ 2147483647 w 103"/>
              <a:gd name="T27" fmla="*/ 2147483647 h 63"/>
              <a:gd name="T28" fmla="*/ 2147483647 w 103"/>
              <a:gd name="T29" fmla="*/ 2147483647 h 63"/>
              <a:gd name="T30" fmla="*/ 2147483647 w 103"/>
              <a:gd name="T31" fmla="*/ 2147483647 h 63"/>
              <a:gd name="T32" fmla="*/ 2147483647 w 103"/>
              <a:gd name="T33" fmla="*/ 2147483647 h 63"/>
              <a:gd name="T34" fmla="*/ 2147483647 w 103"/>
              <a:gd name="T35" fmla="*/ 2147483647 h 63"/>
              <a:gd name="T36" fmla="*/ 2147483647 w 103"/>
              <a:gd name="T37" fmla="*/ 2147483647 h 63"/>
              <a:gd name="T38" fmla="*/ 2147483647 w 103"/>
              <a:gd name="T39" fmla="*/ 2147483647 h 63"/>
              <a:gd name="T40" fmla="*/ 2147483647 w 103"/>
              <a:gd name="T41" fmla="*/ 2147483647 h 63"/>
              <a:gd name="T42" fmla="*/ 2147483647 w 103"/>
              <a:gd name="T43" fmla="*/ 0 h 63"/>
              <a:gd name="T44" fmla="*/ 2147483647 w 103"/>
              <a:gd name="T45" fmla="*/ 2147483647 h 63"/>
              <a:gd name="T46" fmla="*/ 2147483647 w 103"/>
              <a:gd name="T47" fmla="*/ 2147483647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3"/>
              <a:gd name="T73" fmla="*/ 0 h 63"/>
              <a:gd name="T74" fmla="*/ 103 w 103"/>
              <a:gd name="T75" fmla="*/ 63 h 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3" h="63">
                <a:moveTo>
                  <a:pt x="103" y="9"/>
                </a:moveTo>
                <a:lnTo>
                  <a:pt x="87" y="7"/>
                </a:lnTo>
                <a:lnTo>
                  <a:pt x="77" y="13"/>
                </a:lnTo>
                <a:lnTo>
                  <a:pt x="67" y="18"/>
                </a:lnTo>
                <a:lnTo>
                  <a:pt x="57" y="24"/>
                </a:lnTo>
                <a:lnTo>
                  <a:pt x="47" y="27"/>
                </a:lnTo>
                <a:lnTo>
                  <a:pt x="35" y="31"/>
                </a:lnTo>
                <a:lnTo>
                  <a:pt x="25" y="33"/>
                </a:lnTo>
                <a:lnTo>
                  <a:pt x="12" y="34"/>
                </a:lnTo>
                <a:lnTo>
                  <a:pt x="0" y="34"/>
                </a:lnTo>
                <a:lnTo>
                  <a:pt x="0" y="63"/>
                </a:lnTo>
                <a:lnTo>
                  <a:pt x="14" y="61"/>
                </a:lnTo>
                <a:lnTo>
                  <a:pt x="27" y="60"/>
                </a:lnTo>
                <a:lnTo>
                  <a:pt x="41" y="58"/>
                </a:lnTo>
                <a:lnTo>
                  <a:pt x="55" y="54"/>
                </a:lnTo>
                <a:lnTo>
                  <a:pt x="67" y="49"/>
                </a:lnTo>
                <a:lnTo>
                  <a:pt x="80" y="43"/>
                </a:lnTo>
                <a:lnTo>
                  <a:pt x="91" y="36"/>
                </a:lnTo>
                <a:lnTo>
                  <a:pt x="101" y="30"/>
                </a:lnTo>
                <a:lnTo>
                  <a:pt x="85" y="28"/>
                </a:lnTo>
                <a:lnTo>
                  <a:pt x="103" y="9"/>
                </a:lnTo>
                <a:lnTo>
                  <a:pt x="95" y="0"/>
                </a:lnTo>
                <a:lnTo>
                  <a:pt x="87" y="7"/>
                </a:lnTo>
                <a:lnTo>
                  <a:pt x="103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40" name="Freeform 131"/>
          <p:cNvSpPr>
            <a:spLocks/>
          </p:cNvSpPr>
          <p:nvPr/>
        </p:nvSpPr>
        <p:spPr bwMode="auto">
          <a:xfrm>
            <a:off x="2968361" y="2582863"/>
            <a:ext cx="85990" cy="74612"/>
          </a:xfrm>
          <a:custGeom>
            <a:avLst/>
            <a:gdLst>
              <a:gd name="T0" fmla="*/ 2147483647 w 602"/>
              <a:gd name="T1" fmla="*/ 2147483647 h 560"/>
              <a:gd name="T2" fmla="*/ 2147483647 w 602"/>
              <a:gd name="T3" fmla="*/ 2147483647 h 560"/>
              <a:gd name="T4" fmla="*/ 2147483647 w 602"/>
              <a:gd name="T5" fmla="*/ 2147483647 h 560"/>
              <a:gd name="T6" fmla="*/ 2147483647 w 602"/>
              <a:gd name="T7" fmla="*/ 2147483647 h 560"/>
              <a:gd name="T8" fmla="*/ 2147483647 w 602"/>
              <a:gd name="T9" fmla="*/ 2147483647 h 560"/>
              <a:gd name="T10" fmla="*/ 2147483647 w 602"/>
              <a:gd name="T11" fmla="*/ 2147483647 h 560"/>
              <a:gd name="T12" fmla="*/ 2147483647 w 602"/>
              <a:gd name="T13" fmla="*/ 2147483647 h 560"/>
              <a:gd name="T14" fmla="*/ 2147483647 w 602"/>
              <a:gd name="T15" fmla="*/ 2147483647 h 560"/>
              <a:gd name="T16" fmla="*/ 2147483647 w 602"/>
              <a:gd name="T17" fmla="*/ 2147483647 h 560"/>
              <a:gd name="T18" fmla="*/ 2147483647 w 602"/>
              <a:gd name="T19" fmla="*/ 2147483647 h 560"/>
              <a:gd name="T20" fmla="*/ 2147483647 w 602"/>
              <a:gd name="T21" fmla="*/ 2147483647 h 560"/>
              <a:gd name="T22" fmla="*/ 2147483647 w 602"/>
              <a:gd name="T23" fmla="*/ 2147483647 h 560"/>
              <a:gd name="T24" fmla="*/ 2147483647 w 602"/>
              <a:gd name="T25" fmla="*/ 2147483647 h 560"/>
              <a:gd name="T26" fmla="*/ 2147483647 w 602"/>
              <a:gd name="T27" fmla="*/ 2147483647 h 560"/>
              <a:gd name="T28" fmla="*/ 2147483647 w 602"/>
              <a:gd name="T29" fmla="*/ 2147483647 h 560"/>
              <a:gd name="T30" fmla="*/ 2147483647 w 602"/>
              <a:gd name="T31" fmla="*/ 2147483647 h 560"/>
              <a:gd name="T32" fmla="*/ 2147483647 w 602"/>
              <a:gd name="T33" fmla="*/ 2147483647 h 560"/>
              <a:gd name="T34" fmla="*/ 2147483647 w 602"/>
              <a:gd name="T35" fmla="*/ 0 h 560"/>
              <a:gd name="T36" fmla="*/ 0 w 602"/>
              <a:gd name="T37" fmla="*/ 2147483647 h 560"/>
              <a:gd name="T38" fmla="*/ 2147483647 w 602"/>
              <a:gd name="T39" fmla="*/ 2147483647 h 560"/>
              <a:gd name="T40" fmla="*/ 2147483647 w 602"/>
              <a:gd name="T41" fmla="*/ 2147483647 h 560"/>
              <a:gd name="T42" fmla="*/ 2147483647 w 602"/>
              <a:gd name="T43" fmla="*/ 2147483647 h 560"/>
              <a:gd name="T44" fmla="*/ 2147483647 w 602"/>
              <a:gd name="T45" fmla="*/ 2147483647 h 560"/>
              <a:gd name="T46" fmla="*/ 2147483647 w 602"/>
              <a:gd name="T47" fmla="*/ 2147483647 h 560"/>
              <a:gd name="T48" fmla="*/ 2147483647 w 602"/>
              <a:gd name="T49" fmla="*/ 2147483647 h 560"/>
              <a:gd name="T50" fmla="*/ 2147483647 w 602"/>
              <a:gd name="T51" fmla="*/ 2147483647 h 560"/>
              <a:gd name="T52" fmla="*/ 2147483647 w 602"/>
              <a:gd name="T53" fmla="*/ 2147483647 h 560"/>
              <a:gd name="T54" fmla="*/ 2147483647 w 602"/>
              <a:gd name="T55" fmla="*/ 2147483647 h 560"/>
              <a:gd name="T56" fmla="*/ 2147483647 w 602"/>
              <a:gd name="T57" fmla="*/ 2147483647 h 560"/>
              <a:gd name="T58" fmla="*/ 2147483647 w 602"/>
              <a:gd name="T59" fmla="*/ 2147483647 h 560"/>
              <a:gd name="T60" fmla="*/ 2147483647 w 602"/>
              <a:gd name="T61" fmla="*/ 2147483647 h 560"/>
              <a:gd name="T62" fmla="*/ 2147483647 w 602"/>
              <a:gd name="T63" fmla="*/ 2147483647 h 560"/>
              <a:gd name="T64" fmla="*/ 2147483647 w 602"/>
              <a:gd name="T65" fmla="*/ 2147483647 h 560"/>
              <a:gd name="T66" fmla="*/ 2147483647 w 602"/>
              <a:gd name="T67" fmla="*/ 2147483647 h 560"/>
              <a:gd name="T68" fmla="*/ 2147483647 w 602"/>
              <a:gd name="T69" fmla="*/ 2147483647 h 560"/>
              <a:gd name="T70" fmla="*/ 2147483647 w 602"/>
              <a:gd name="T71" fmla="*/ 2147483647 h 560"/>
              <a:gd name="T72" fmla="*/ 2147483647 w 602"/>
              <a:gd name="T73" fmla="*/ 2147483647 h 5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2"/>
              <a:gd name="T112" fmla="*/ 0 h 560"/>
              <a:gd name="T113" fmla="*/ 602 w 602"/>
              <a:gd name="T114" fmla="*/ 560 h 5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2" h="560">
                <a:moveTo>
                  <a:pt x="602" y="535"/>
                </a:moveTo>
                <a:lnTo>
                  <a:pt x="602" y="535"/>
                </a:lnTo>
                <a:lnTo>
                  <a:pt x="582" y="524"/>
                </a:lnTo>
                <a:lnTo>
                  <a:pt x="556" y="504"/>
                </a:lnTo>
                <a:lnTo>
                  <a:pt x="524" y="479"/>
                </a:lnTo>
                <a:lnTo>
                  <a:pt x="489" y="449"/>
                </a:lnTo>
                <a:lnTo>
                  <a:pt x="450" y="415"/>
                </a:lnTo>
                <a:lnTo>
                  <a:pt x="408" y="377"/>
                </a:lnTo>
                <a:lnTo>
                  <a:pt x="365" y="336"/>
                </a:lnTo>
                <a:lnTo>
                  <a:pt x="319" y="294"/>
                </a:lnTo>
                <a:lnTo>
                  <a:pt x="275" y="252"/>
                </a:lnTo>
                <a:lnTo>
                  <a:pt x="231" y="209"/>
                </a:lnTo>
                <a:lnTo>
                  <a:pt x="187" y="168"/>
                </a:lnTo>
                <a:lnTo>
                  <a:pt x="147" y="127"/>
                </a:lnTo>
                <a:lnTo>
                  <a:pt x="108" y="90"/>
                </a:lnTo>
                <a:lnTo>
                  <a:pt x="73" y="55"/>
                </a:lnTo>
                <a:lnTo>
                  <a:pt x="43" y="25"/>
                </a:lnTo>
                <a:lnTo>
                  <a:pt x="18" y="0"/>
                </a:lnTo>
                <a:lnTo>
                  <a:pt x="0" y="19"/>
                </a:lnTo>
                <a:lnTo>
                  <a:pt x="25" y="44"/>
                </a:lnTo>
                <a:lnTo>
                  <a:pt x="55" y="74"/>
                </a:lnTo>
                <a:lnTo>
                  <a:pt x="90" y="109"/>
                </a:lnTo>
                <a:lnTo>
                  <a:pt x="128" y="146"/>
                </a:lnTo>
                <a:lnTo>
                  <a:pt x="168" y="186"/>
                </a:lnTo>
                <a:lnTo>
                  <a:pt x="212" y="230"/>
                </a:lnTo>
                <a:lnTo>
                  <a:pt x="256" y="272"/>
                </a:lnTo>
                <a:lnTo>
                  <a:pt x="301" y="315"/>
                </a:lnTo>
                <a:lnTo>
                  <a:pt x="346" y="357"/>
                </a:lnTo>
                <a:lnTo>
                  <a:pt x="390" y="397"/>
                </a:lnTo>
                <a:lnTo>
                  <a:pt x="431" y="436"/>
                </a:lnTo>
                <a:lnTo>
                  <a:pt x="471" y="470"/>
                </a:lnTo>
                <a:lnTo>
                  <a:pt x="508" y="500"/>
                </a:lnTo>
                <a:lnTo>
                  <a:pt x="540" y="527"/>
                </a:lnTo>
                <a:lnTo>
                  <a:pt x="568" y="546"/>
                </a:lnTo>
                <a:lnTo>
                  <a:pt x="589" y="560"/>
                </a:lnTo>
                <a:lnTo>
                  <a:pt x="602" y="5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41" name="Freeform 132"/>
          <p:cNvSpPr>
            <a:spLocks/>
          </p:cNvSpPr>
          <p:nvPr/>
        </p:nvSpPr>
        <p:spPr bwMode="auto">
          <a:xfrm>
            <a:off x="3052631" y="2654301"/>
            <a:ext cx="36115" cy="9525"/>
          </a:xfrm>
          <a:custGeom>
            <a:avLst/>
            <a:gdLst>
              <a:gd name="T0" fmla="*/ 2147483647 w 249"/>
              <a:gd name="T1" fmla="*/ 2147483647 h 76"/>
              <a:gd name="T2" fmla="*/ 2147483647 w 249"/>
              <a:gd name="T3" fmla="*/ 2147483647 h 76"/>
              <a:gd name="T4" fmla="*/ 2147483647 w 249"/>
              <a:gd name="T5" fmla="*/ 2147483647 h 76"/>
              <a:gd name="T6" fmla="*/ 2147483647 w 249"/>
              <a:gd name="T7" fmla="*/ 2147483647 h 76"/>
              <a:gd name="T8" fmla="*/ 2147483647 w 249"/>
              <a:gd name="T9" fmla="*/ 2147483647 h 76"/>
              <a:gd name="T10" fmla="*/ 2147483647 w 249"/>
              <a:gd name="T11" fmla="*/ 2147483647 h 76"/>
              <a:gd name="T12" fmla="*/ 2147483647 w 249"/>
              <a:gd name="T13" fmla="*/ 2147483647 h 76"/>
              <a:gd name="T14" fmla="*/ 2147483647 w 249"/>
              <a:gd name="T15" fmla="*/ 2147483647 h 76"/>
              <a:gd name="T16" fmla="*/ 2147483647 w 249"/>
              <a:gd name="T17" fmla="*/ 2147483647 h 76"/>
              <a:gd name="T18" fmla="*/ 2147483647 w 249"/>
              <a:gd name="T19" fmla="*/ 2147483647 h 76"/>
              <a:gd name="T20" fmla="*/ 2147483647 w 249"/>
              <a:gd name="T21" fmla="*/ 2147483647 h 76"/>
              <a:gd name="T22" fmla="*/ 2147483647 w 249"/>
              <a:gd name="T23" fmla="*/ 2147483647 h 76"/>
              <a:gd name="T24" fmla="*/ 2147483647 w 249"/>
              <a:gd name="T25" fmla="*/ 2147483647 h 76"/>
              <a:gd name="T26" fmla="*/ 2147483647 w 249"/>
              <a:gd name="T27" fmla="*/ 2147483647 h 76"/>
              <a:gd name="T28" fmla="*/ 2147483647 w 249"/>
              <a:gd name="T29" fmla="*/ 2147483647 h 76"/>
              <a:gd name="T30" fmla="*/ 2147483647 w 249"/>
              <a:gd name="T31" fmla="*/ 2147483647 h 76"/>
              <a:gd name="T32" fmla="*/ 2147483647 w 249"/>
              <a:gd name="T33" fmla="*/ 2147483647 h 76"/>
              <a:gd name="T34" fmla="*/ 2147483647 w 249"/>
              <a:gd name="T35" fmla="*/ 0 h 76"/>
              <a:gd name="T36" fmla="*/ 0 w 249"/>
              <a:gd name="T37" fmla="*/ 2147483647 h 76"/>
              <a:gd name="T38" fmla="*/ 2147483647 w 249"/>
              <a:gd name="T39" fmla="*/ 2147483647 h 76"/>
              <a:gd name="T40" fmla="*/ 2147483647 w 249"/>
              <a:gd name="T41" fmla="*/ 2147483647 h 76"/>
              <a:gd name="T42" fmla="*/ 2147483647 w 249"/>
              <a:gd name="T43" fmla="*/ 2147483647 h 76"/>
              <a:gd name="T44" fmla="*/ 2147483647 w 249"/>
              <a:gd name="T45" fmla="*/ 2147483647 h 76"/>
              <a:gd name="T46" fmla="*/ 2147483647 w 249"/>
              <a:gd name="T47" fmla="*/ 2147483647 h 76"/>
              <a:gd name="T48" fmla="*/ 2147483647 w 249"/>
              <a:gd name="T49" fmla="*/ 2147483647 h 76"/>
              <a:gd name="T50" fmla="*/ 2147483647 w 249"/>
              <a:gd name="T51" fmla="*/ 2147483647 h 76"/>
              <a:gd name="T52" fmla="*/ 2147483647 w 249"/>
              <a:gd name="T53" fmla="*/ 2147483647 h 76"/>
              <a:gd name="T54" fmla="*/ 2147483647 w 249"/>
              <a:gd name="T55" fmla="*/ 2147483647 h 76"/>
              <a:gd name="T56" fmla="*/ 2147483647 w 249"/>
              <a:gd name="T57" fmla="*/ 2147483647 h 76"/>
              <a:gd name="T58" fmla="*/ 2147483647 w 249"/>
              <a:gd name="T59" fmla="*/ 2147483647 h 76"/>
              <a:gd name="T60" fmla="*/ 2147483647 w 249"/>
              <a:gd name="T61" fmla="*/ 2147483647 h 76"/>
              <a:gd name="T62" fmla="*/ 2147483647 w 249"/>
              <a:gd name="T63" fmla="*/ 2147483647 h 76"/>
              <a:gd name="T64" fmla="*/ 2147483647 w 249"/>
              <a:gd name="T65" fmla="*/ 2147483647 h 76"/>
              <a:gd name="T66" fmla="*/ 2147483647 w 249"/>
              <a:gd name="T67" fmla="*/ 2147483647 h 76"/>
              <a:gd name="T68" fmla="*/ 2147483647 w 249"/>
              <a:gd name="T69" fmla="*/ 2147483647 h 76"/>
              <a:gd name="T70" fmla="*/ 2147483647 w 249"/>
              <a:gd name="T71" fmla="*/ 2147483647 h 76"/>
              <a:gd name="T72" fmla="*/ 2147483647 w 249"/>
              <a:gd name="T73" fmla="*/ 2147483647 h 76"/>
              <a:gd name="T74" fmla="*/ 2147483647 w 249"/>
              <a:gd name="T75" fmla="*/ 2147483647 h 76"/>
              <a:gd name="T76" fmla="*/ 2147483647 w 249"/>
              <a:gd name="T77" fmla="*/ 2147483647 h 76"/>
              <a:gd name="T78" fmla="*/ 2147483647 w 249"/>
              <a:gd name="T79" fmla="*/ 2147483647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9"/>
              <a:gd name="T121" fmla="*/ 0 h 76"/>
              <a:gd name="T122" fmla="*/ 249 w 249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9" h="76">
                <a:moveTo>
                  <a:pt x="222" y="59"/>
                </a:moveTo>
                <a:lnTo>
                  <a:pt x="234" y="47"/>
                </a:lnTo>
                <a:lnTo>
                  <a:pt x="234" y="46"/>
                </a:lnTo>
                <a:lnTo>
                  <a:pt x="230" y="46"/>
                </a:lnTo>
                <a:lnTo>
                  <a:pt x="224" y="47"/>
                </a:lnTo>
                <a:lnTo>
                  <a:pt x="216" y="47"/>
                </a:lnTo>
                <a:lnTo>
                  <a:pt x="205" y="46"/>
                </a:lnTo>
                <a:lnTo>
                  <a:pt x="193" y="46"/>
                </a:lnTo>
                <a:lnTo>
                  <a:pt x="179" y="46"/>
                </a:lnTo>
                <a:lnTo>
                  <a:pt x="165" y="45"/>
                </a:lnTo>
                <a:lnTo>
                  <a:pt x="149" y="43"/>
                </a:lnTo>
                <a:lnTo>
                  <a:pt x="131" y="39"/>
                </a:lnTo>
                <a:lnTo>
                  <a:pt x="113" y="35"/>
                </a:lnTo>
                <a:lnTo>
                  <a:pt x="94" y="30"/>
                </a:lnTo>
                <a:lnTo>
                  <a:pt x="73" y="25"/>
                </a:lnTo>
                <a:lnTo>
                  <a:pt x="53" y="18"/>
                </a:lnTo>
                <a:lnTo>
                  <a:pt x="34" y="10"/>
                </a:lnTo>
                <a:lnTo>
                  <a:pt x="13" y="0"/>
                </a:lnTo>
                <a:lnTo>
                  <a:pt x="0" y="25"/>
                </a:lnTo>
                <a:lnTo>
                  <a:pt x="23" y="35"/>
                </a:lnTo>
                <a:lnTo>
                  <a:pt x="45" y="45"/>
                </a:lnTo>
                <a:lnTo>
                  <a:pt x="67" y="52"/>
                </a:lnTo>
                <a:lnTo>
                  <a:pt x="87" y="57"/>
                </a:lnTo>
                <a:lnTo>
                  <a:pt x="107" y="62"/>
                </a:lnTo>
                <a:lnTo>
                  <a:pt x="127" y="66"/>
                </a:lnTo>
                <a:lnTo>
                  <a:pt x="145" y="69"/>
                </a:lnTo>
                <a:lnTo>
                  <a:pt x="163" y="71"/>
                </a:lnTo>
                <a:lnTo>
                  <a:pt x="179" y="73"/>
                </a:lnTo>
                <a:lnTo>
                  <a:pt x="193" y="75"/>
                </a:lnTo>
                <a:lnTo>
                  <a:pt x="205" y="75"/>
                </a:lnTo>
                <a:lnTo>
                  <a:pt x="216" y="76"/>
                </a:lnTo>
                <a:lnTo>
                  <a:pt x="224" y="74"/>
                </a:lnTo>
                <a:lnTo>
                  <a:pt x="230" y="75"/>
                </a:lnTo>
                <a:lnTo>
                  <a:pt x="234" y="75"/>
                </a:lnTo>
                <a:lnTo>
                  <a:pt x="236" y="74"/>
                </a:lnTo>
                <a:lnTo>
                  <a:pt x="249" y="61"/>
                </a:lnTo>
                <a:lnTo>
                  <a:pt x="236" y="74"/>
                </a:lnTo>
                <a:lnTo>
                  <a:pt x="248" y="74"/>
                </a:lnTo>
                <a:lnTo>
                  <a:pt x="249" y="61"/>
                </a:lnTo>
                <a:lnTo>
                  <a:pt x="222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42" name="Freeform 133"/>
          <p:cNvSpPr>
            <a:spLocks/>
          </p:cNvSpPr>
          <p:nvPr/>
        </p:nvSpPr>
        <p:spPr bwMode="auto">
          <a:xfrm>
            <a:off x="3085306" y="2625726"/>
            <a:ext cx="8600" cy="36513"/>
          </a:xfrm>
          <a:custGeom>
            <a:avLst/>
            <a:gdLst>
              <a:gd name="T0" fmla="*/ 2147483647 w 60"/>
              <a:gd name="T1" fmla="*/ 2147483647 h 276"/>
              <a:gd name="T2" fmla="*/ 2147483647 w 60"/>
              <a:gd name="T3" fmla="*/ 2147483647 h 276"/>
              <a:gd name="T4" fmla="*/ 0 w 60"/>
              <a:gd name="T5" fmla="*/ 2147483647 h 276"/>
              <a:gd name="T6" fmla="*/ 2147483647 w 60"/>
              <a:gd name="T7" fmla="*/ 2147483647 h 276"/>
              <a:gd name="T8" fmla="*/ 2147483647 w 60"/>
              <a:gd name="T9" fmla="*/ 2147483647 h 276"/>
              <a:gd name="T10" fmla="*/ 2147483647 w 60"/>
              <a:gd name="T11" fmla="*/ 0 h 276"/>
              <a:gd name="T12" fmla="*/ 2147483647 w 60"/>
              <a:gd name="T13" fmla="*/ 2147483647 h 276"/>
              <a:gd name="T14" fmla="*/ 2147483647 w 60"/>
              <a:gd name="T15" fmla="*/ 0 h 276"/>
              <a:gd name="T16" fmla="*/ 2147483647 w 60"/>
              <a:gd name="T17" fmla="*/ 0 h 276"/>
              <a:gd name="T18" fmla="*/ 2147483647 w 60"/>
              <a:gd name="T19" fmla="*/ 2147483647 h 2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276"/>
              <a:gd name="T32" fmla="*/ 60 w 60"/>
              <a:gd name="T33" fmla="*/ 276 h 2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276">
                <a:moveTo>
                  <a:pt x="44" y="27"/>
                </a:moveTo>
                <a:lnTo>
                  <a:pt x="31" y="12"/>
                </a:lnTo>
                <a:lnTo>
                  <a:pt x="0" y="274"/>
                </a:lnTo>
                <a:lnTo>
                  <a:pt x="27" y="276"/>
                </a:lnTo>
                <a:lnTo>
                  <a:pt x="58" y="14"/>
                </a:lnTo>
                <a:lnTo>
                  <a:pt x="44" y="0"/>
                </a:lnTo>
                <a:lnTo>
                  <a:pt x="58" y="14"/>
                </a:lnTo>
                <a:lnTo>
                  <a:pt x="60" y="0"/>
                </a:lnTo>
                <a:lnTo>
                  <a:pt x="44" y="0"/>
                </a:lnTo>
                <a:lnTo>
                  <a:pt x="44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43" name="Freeform 134"/>
          <p:cNvSpPr>
            <a:spLocks/>
          </p:cNvSpPr>
          <p:nvPr/>
        </p:nvSpPr>
        <p:spPr bwMode="auto">
          <a:xfrm>
            <a:off x="3066390" y="2624138"/>
            <a:ext cx="24077" cy="4762"/>
          </a:xfrm>
          <a:custGeom>
            <a:avLst/>
            <a:gdLst>
              <a:gd name="T0" fmla="*/ 0 w 173"/>
              <a:gd name="T1" fmla="*/ 2147483647 h 34"/>
              <a:gd name="T2" fmla="*/ 2147483647 w 173"/>
              <a:gd name="T3" fmla="*/ 2147483647 h 34"/>
              <a:gd name="T4" fmla="*/ 2147483647 w 173"/>
              <a:gd name="T5" fmla="*/ 2147483647 h 34"/>
              <a:gd name="T6" fmla="*/ 2147483647 w 173"/>
              <a:gd name="T7" fmla="*/ 2147483647 h 34"/>
              <a:gd name="T8" fmla="*/ 2147483647 w 173"/>
              <a:gd name="T9" fmla="*/ 0 h 34"/>
              <a:gd name="T10" fmla="*/ 2147483647 w 173"/>
              <a:gd name="T11" fmla="*/ 2147483647 h 34"/>
              <a:gd name="T12" fmla="*/ 0 w 173"/>
              <a:gd name="T13" fmla="*/ 2147483647 h 34"/>
              <a:gd name="T14" fmla="*/ 2147483647 w 173"/>
              <a:gd name="T15" fmla="*/ 2147483647 h 34"/>
              <a:gd name="T16" fmla="*/ 2147483647 w 173"/>
              <a:gd name="T17" fmla="*/ 2147483647 h 34"/>
              <a:gd name="T18" fmla="*/ 0 w 173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34"/>
              <a:gd name="T32" fmla="*/ 173 w 173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34">
                <a:moveTo>
                  <a:pt x="0" y="24"/>
                </a:moveTo>
                <a:lnTo>
                  <a:pt x="8" y="27"/>
                </a:lnTo>
                <a:lnTo>
                  <a:pt x="173" y="34"/>
                </a:lnTo>
                <a:lnTo>
                  <a:pt x="173" y="7"/>
                </a:lnTo>
                <a:lnTo>
                  <a:pt x="8" y="0"/>
                </a:lnTo>
                <a:lnTo>
                  <a:pt x="16" y="2"/>
                </a:lnTo>
                <a:lnTo>
                  <a:pt x="0" y="24"/>
                </a:lnTo>
                <a:lnTo>
                  <a:pt x="4" y="27"/>
                </a:lnTo>
                <a:lnTo>
                  <a:pt x="8" y="27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144" name="Freeform 135"/>
          <p:cNvSpPr>
            <a:spLocks/>
          </p:cNvSpPr>
          <p:nvPr/>
        </p:nvSpPr>
        <p:spPr bwMode="auto">
          <a:xfrm>
            <a:off x="2932245" y="2670175"/>
            <a:ext cx="6879" cy="20638"/>
          </a:xfrm>
          <a:custGeom>
            <a:avLst/>
            <a:gdLst>
              <a:gd name="T0" fmla="*/ 2147483647 w 55"/>
              <a:gd name="T1" fmla="*/ 0 h 158"/>
              <a:gd name="T2" fmla="*/ 2147483647 w 55"/>
              <a:gd name="T3" fmla="*/ 2147483647 h 158"/>
              <a:gd name="T4" fmla="*/ 2147483647 w 55"/>
              <a:gd name="T5" fmla="*/ 2147483647 h 158"/>
              <a:gd name="T6" fmla="*/ 0 w 55"/>
              <a:gd name="T7" fmla="*/ 2147483647 h 158"/>
              <a:gd name="T8" fmla="*/ 2147483647 w 55"/>
              <a:gd name="T9" fmla="*/ 2147483647 h 158"/>
              <a:gd name="T10" fmla="*/ 2147483647 w 55"/>
              <a:gd name="T11" fmla="*/ 2147483647 h 158"/>
              <a:gd name="T12" fmla="*/ 2147483647 w 55"/>
              <a:gd name="T13" fmla="*/ 2147483647 h 158"/>
              <a:gd name="T14" fmla="*/ 2147483647 w 55"/>
              <a:gd name="T15" fmla="*/ 2147483647 h 158"/>
              <a:gd name="T16" fmla="*/ 2147483647 w 55"/>
              <a:gd name="T17" fmla="*/ 2147483647 h 158"/>
              <a:gd name="T18" fmla="*/ 2147483647 w 55"/>
              <a:gd name="T19" fmla="*/ 2147483647 h 158"/>
              <a:gd name="T20" fmla="*/ 2147483647 w 55"/>
              <a:gd name="T21" fmla="*/ 2147483647 h 158"/>
              <a:gd name="T22" fmla="*/ 2147483647 w 55"/>
              <a:gd name="T23" fmla="*/ 2147483647 h 158"/>
              <a:gd name="T24" fmla="*/ 2147483647 w 55"/>
              <a:gd name="T25" fmla="*/ 2147483647 h 158"/>
              <a:gd name="T26" fmla="*/ 2147483647 w 55"/>
              <a:gd name="T27" fmla="*/ 2147483647 h 158"/>
              <a:gd name="T28" fmla="*/ 2147483647 w 55"/>
              <a:gd name="T29" fmla="*/ 2147483647 h 158"/>
              <a:gd name="T30" fmla="*/ 2147483647 w 55"/>
              <a:gd name="T31" fmla="*/ 2147483647 h 158"/>
              <a:gd name="T32" fmla="*/ 2147483647 w 55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158"/>
              <a:gd name="T53" fmla="*/ 55 w 55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158">
                <a:moveTo>
                  <a:pt x="22" y="0"/>
                </a:moveTo>
                <a:lnTo>
                  <a:pt x="11" y="5"/>
                </a:lnTo>
                <a:lnTo>
                  <a:pt x="3" y="18"/>
                </a:lnTo>
                <a:lnTo>
                  <a:pt x="0" y="36"/>
                </a:lnTo>
                <a:lnTo>
                  <a:pt x="1" y="60"/>
                </a:lnTo>
                <a:lnTo>
                  <a:pt x="5" y="86"/>
                </a:lnTo>
                <a:lnTo>
                  <a:pt x="15" y="112"/>
                </a:lnTo>
                <a:lnTo>
                  <a:pt x="27" y="137"/>
                </a:lnTo>
                <a:lnTo>
                  <a:pt x="44" y="158"/>
                </a:lnTo>
                <a:lnTo>
                  <a:pt x="45" y="139"/>
                </a:lnTo>
                <a:lnTo>
                  <a:pt x="49" y="117"/>
                </a:lnTo>
                <a:lnTo>
                  <a:pt x="52" y="92"/>
                </a:lnTo>
                <a:lnTo>
                  <a:pt x="55" y="68"/>
                </a:lnTo>
                <a:lnTo>
                  <a:pt x="54" y="45"/>
                </a:lnTo>
                <a:lnTo>
                  <a:pt x="50" y="24"/>
                </a:lnTo>
                <a:lnTo>
                  <a:pt x="40" y="10"/>
                </a:lnTo>
                <a:lnTo>
                  <a:pt x="22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43145" name="Picture 136" descr="D:\IMAGES\BUS_IND\OFF_PEOP\ANO001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8975" y="3759200"/>
            <a:ext cx="42650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46" name="Picture 137" descr="D:\IMAGES\BUS_IND\OFF_PEOP\ANO00177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8804" y="2973388"/>
            <a:ext cx="6191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47" name="Picture 138" descr="D:\IMAGES\BUS_IND\OFF_PEOP\ANP0000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9657" y="4271963"/>
            <a:ext cx="32160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48" name="Picture 139" descr="D:\IMAGES\BUS_IND\OFF_PEOP\ANP0000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1371" y="1323975"/>
            <a:ext cx="20981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49" name="Picture 140" descr="D:\IMAGES\BUS_IND\OFF_PEOP\ANP0000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96219" y="2482850"/>
            <a:ext cx="20981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0" name="Picture 141" descr="D:\IMAGES\BUS_IND\OFF_PEOP\ANP0000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0338" y="2349500"/>
            <a:ext cx="20981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1" name="Picture 142" descr="D:\IMAGES\BUS_IND\OFF_PEOP\ANP00003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8390" y="1514475"/>
            <a:ext cx="27000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2" name="Picture 143" descr="D:\IMAGES\BUS_IND\OFF_PEOP\ANP00003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0237" y="4167188"/>
            <a:ext cx="270007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3" name="Picture 144" descr="D:\IMAGES\BUS_IND\OFF_PEOP\ANP00080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81408" y="3714750"/>
            <a:ext cx="7154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4" name="Picture 145" descr="D:\IMAGES\BUS_IND\OFF_PEOP\ANO50046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5898" y="3584575"/>
            <a:ext cx="32504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5" name="Picture 146" descr="D:\IMAGES\BUS_IND\OFF_PEOP\ANO00184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2713" y="2997201"/>
            <a:ext cx="57441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6" name="Picture 147" descr="D:\IMAGES\BUS_IND\OFF_PEOP\ANO00006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6656" y="1597026"/>
            <a:ext cx="330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7" name="Picture 148" descr="D:\IMAGES\BUS_IND\OFF_PEOP\ANO00006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00175" y="5237163"/>
            <a:ext cx="38523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8" name="Picture 149" descr="D:\IMAGES\BUS_IND\OFF_PEOP\ANO00042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41689" y="3417889"/>
            <a:ext cx="834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59" name="Text Box 150"/>
          <p:cNvSpPr txBox="1">
            <a:spLocks noChangeArrowheads="1"/>
          </p:cNvSpPr>
          <p:nvPr/>
        </p:nvSpPr>
        <p:spPr bwMode="auto">
          <a:xfrm>
            <a:off x="2001837" y="2000250"/>
            <a:ext cx="14652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sz="1600">
                <a:solidFill>
                  <a:srgbClr val="006699"/>
                </a:solidFill>
              </a:rPr>
              <a:t>lurkers</a:t>
            </a:r>
            <a:endParaRPr lang="en-US" sz="1600" b="1">
              <a:solidFill>
                <a:srgbClr val="CC3399"/>
              </a:solidFill>
            </a:endParaRPr>
          </a:p>
        </p:txBody>
      </p:sp>
      <p:sp>
        <p:nvSpPr>
          <p:cNvPr id="43160" name="Text Box 151"/>
          <p:cNvSpPr txBox="1">
            <a:spLocks noChangeArrowheads="1"/>
          </p:cNvSpPr>
          <p:nvPr/>
        </p:nvSpPr>
        <p:spPr bwMode="auto">
          <a:xfrm>
            <a:off x="2949443" y="4887914"/>
            <a:ext cx="1465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sz="1600">
                <a:solidFill>
                  <a:srgbClr val="006699"/>
                </a:solidFill>
              </a:rPr>
              <a:t>leaders</a:t>
            </a:r>
            <a:endParaRPr lang="en-US" sz="1600" b="1">
              <a:solidFill>
                <a:srgbClr val="CC3399"/>
              </a:solidFill>
            </a:endParaRPr>
          </a:p>
        </p:txBody>
      </p:sp>
      <p:sp>
        <p:nvSpPr>
          <p:cNvPr id="43161" name="Text Box 152"/>
          <p:cNvSpPr txBox="1">
            <a:spLocks noChangeArrowheads="1"/>
          </p:cNvSpPr>
          <p:nvPr/>
        </p:nvSpPr>
        <p:spPr bwMode="auto">
          <a:xfrm>
            <a:off x="7144014" y="6034089"/>
            <a:ext cx="1465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sz="1600">
                <a:solidFill>
                  <a:srgbClr val="006699"/>
                </a:solidFill>
              </a:rPr>
              <a:t>outsiders</a:t>
            </a:r>
            <a:endParaRPr lang="en-US" sz="1600" b="1">
              <a:solidFill>
                <a:srgbClr val="CC3399"/>
              </a:solidFill>
            </a:endParaRPr>
          </a:p>
        </p:txBody>
      </p:sp>
      <p:sp>
        <p:nvSpPr>
          <p:cNvPr id="43162" name="Text Box 153"/>
          <p:cNvSpPr txBox="1">
            <a:spLocks noChangeArrowheads="1"/>
          </p:cNvSpPr>
          <p:nvPr/>
        </p:nvSpPr>
        <p:spPr bwMode="auto">
          <a:xfrm>
            <a:off x="3776662" y="3656014"/>
            <a:ext cx="1465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sz="1600">
                <a:solidFill>
                  <a:srgbClr val="006699"/>
                </a:solidFill>
              </a:rPr>
              <a:t>experts</a:t>
            </a:r>
            <a:endParaRPr lang="en-US" sz="1600" b="1">
              <a:solidFill>
                <a:srgbClr val="CC3399"/>
              </a:solidFill>
            </a:endParaRPr>
          </a:p>
        </p:txBody>
      </p:sp>
      <p:sp>
        <p:nvSpPr>
          <p:cNvPr id="43163" name="Text Box 154"/>
          <p:cNvSpPr txBox="1">
            <a:spLocks noChangeArrowheads="1"/>
          </p:cNvSpPr>
          <p:nvPr/>
        </p:nvSpPr>
        <p:spPr bwMode="auto">
          <a:xfrm>
            <a:off x="7419181" y="4500564"/>
            <a:ext cx="1465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</a:pPr>
            <a:r>
              <a:rPr lang="en-US" sz="1600">
                <a:solidFill>
                  <a:srgbClr val="006699"/>
                </a:solidFill>
              </a:rPr>
              <a:t>beginners</a:t>
            </a:r>
            <a:endParaRPr lang="en-US" sz="1600" b="1">
              <a:solidFill>
                <a:srgbClr val="CC3399"/>
              </a:solidFill>
            </a:endParaRPr>
          </a:p>
        </p:txBody>
      </p:sp>
      <p:sp>
        <p:nvSpPr>
          <p:cNvPr id="43164" name="Text Box 155"/>
          <p:cNvSpPr txBox="1">
            <a:spLocks noChangeArrowheads="1"/>
          </p:cNvSpPr>
          <p:nvPr/>
        </p:nvSpPr>
        <p:spPr bwMode="auto">
          <a:xfrm>
            <a:off x="7324594" y="6400800"/>
            <a:ext cx="1603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aseline="30000">
                <a:solidFill>
                  <a:schemeClr val="hlink"/>
                </a:solidFill>
                <a:cs typeface="Times New Roman" pitchFamily="18" charset="0"/>
              </a:rPr>
              <a:t>©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fr-CA">
                <a:solidFill>
                  <a:schemeClr val="hlink"/>
                </a:solidFill>
              </a:rPr>
              <a:t>Etienne Wenger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2216696" y="5013176"/>
            <a:ext cx="5761037" cy="998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Merci pour votre attention</a:t>
            </a:r>
            <a:endParaRPr lang="fr-FR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96617" y="476672"/>
            <a:ext cx="5112766" cy="7105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Fin de l’élément </a:t>
            </a:r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n°6</a:t>
            </a:r>
            <a:endParaRPr lang="fr-FR" sz="3600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720455" y="1662534"/>
            <a:ext cx="2465090" cy="2630066"/>
            <a:chOff x="3720455" y="1662534"/>
            <a:chExt cx="2465090" cy="2630066"/>
          </a:xfrm>
        </p:grpSpPr>
        <p:pic>
          <p:nvPicPr>
            <p:cNvPr id="7" name="Picture 2" descr="U:\GeCSO\AGeCSO\penrose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0455" y="1662534"/>
              <a:ext cx="2465090" cy="2630066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>
              <a:off x="4953653" y="3135116"/>
              <a:ext cx="0" cy="5599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53653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4663727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52066" y="3140968"/>
              <a:ext cx="400788" cy="3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114285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788282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56756" y="414036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Association pour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Ge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stion des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onnaissances dans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ociété et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rganisations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22238"/>
            <a:ext cx="8172450" cy="930498"/>
          </a:xfrm>
        </p:spPr>
        <p:txBody>
          <a:bodyPr/>
          <a:lstStyle/>
          <a:p>
            <a:pPr algn="ctr" eaLnBrk="1" hangingPunct="1"/>
            <a:r>
              <a:rPr lang="fr-FR" altLang="fr-FR" sz="2400" dirty="0" smtClean="0">
                <a:solidFill>
                  <a:schemeClr val="accent6"/>
                </a:solidFill>
                <a:latin typeface="+mn-lt"/>
              </a:rPr>
              <a:t>Exemples de communautés de connaissance</a:t>
            </a:r>
            <a:br>
              <a:rPr lang="fr-FR" altLang="fr-FR" sz="2400" dirty="0" smtClean="0">
                <a:solidFill>
                  <a:schemeClr val="accent6"/>
                </a:solidFill>
                <a:latin typeface="+mn-lt"/>
              </a:rPr>
            </a:br>
            <a:r>
              <a:rPr lang="fr-FR" altLang="fr-FR" sz="2400" i="1" dirty="0" smtClean="0">
                <a:solidFill>
                  <a:schemeClr val="accent6"/>
                </a:solidFill>
                <a:latin typeface="+mn-lt"/>
              </a:rPr>
              <a:t>(</a:t>
            </a:r>
            <a:r>
              <a:rPr lang="fr-FR" altLang="fr-FR" sz="2400" i="1" dirty="0" err="1" smtClean="0">
                <a:solidFill>
                  <a:schemeClr val="accent6"/>
                </a:solidFill>
                <a:latin typeface="+mn-lt"/>
              </a:rPr>
              <a:t>knowing</a:t>
            </a:r>
            <a:r>
              <a:rPr lang="fr-FR" altLang="fr-FR" sz="2400" i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altLang="fr-FR" sz="2400" i="1" dirty="0" err="1" smtClean="0">
                <a:solidFill>
                  <a:schemeClr val="accent6"/>
                </a:solidFill>
                <a:latin typeface="+mn-lt"/>
              </a:rPr>
              <a:t>communities</a:t>
            </a:r>
            <a:r>
              <a:rPr lang="fr-FR" altLang="fr-FR" sz="2400" i="1" dirty="0" smtClean="0">
                <a:solidFill>
                  <a:schemeClr val="accent6"/>
                </a:solidFill>
                <a:latin typeface="+mn-lt"/>
              </a:rPr>
              <a:t>)</a:t>
            </a:r>
            <a:endParaRPr lang="fr-FR" altLang="fr-FR" sz="2000" i="1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28800"/>
            <a:ext cx="8915400" cy="4872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Les réparateurs de Xerox (</a:t>
            </a:r>
            <a:r>
              <a:rPr lang="fr-FR" altLang="fr-FR" sz="2000" dirty="0" err="1" smtClean="0">
                <a:solidFill>
                  <a:schemeClr val="accent6"/>
                </a:solidFill>
              </a:rPr>
              <a:t>Orr</a:t>
            </a:r>
            <a:r>
              <a:rPr lang="fr-FR" altLang="fr-FR" sz="2000" dirty="0" smtClean="0">
                <a:solidFill>
                  <a:schemeClr val="accent6"/>
                </a:solidFill>
              </a:rPr>
              <a:t>, 1991; Brown et </a:t>
            </a:r>
            <a:r>
              <a:rPr lang="fr-FR" altLang="fr-FR" sz="2000" dirty="0" err="1" smtClean="0">
                <a:solidFill>
                  <a:schemeClr val="accent6"/>
                </a:solidFill>
              </a:rPr>
              <a:t>Duguid</a:t>
            </a:r>
            <a:r>
              <a:rPr lang="fr-FR" altLang="fr-FR" sz="2000" dirty="0" smtClean="0">
                <a:solidFill>
                  <a:schemeClr val="accent6"/>
                </a:solidFill>
              </a:rPr>
              <a:t>, 1991)</a:t>
            </a:r>
          </a:p>
          <a:p>
            <a:pPr eaLnBrk="1" hangingPunct="1">
              <a:lnSpc>
                <a:spcPct val="80000"/>
              </a:lnSpc>
            </a:pPr>
            <a:r>
              <a:rPr lang="fr-CA" sz="2000" dirty="0" smtClean="0">
                <a:solidFill>
                  <a:schemeClr val="accent6"/>
                </a:solidFill>
              </a:rPr>
              <a:t>IBM </a:t>
            </a:r>
            <a:r>
              <a:rPr lang="fr-CA" sz="2000" dirty="0">
                <a:solidFill>
                  <a:schemeClr val="accent6"/>
                </a:solidFill>
              </a:rPr>
              <a:t>Global Services (</a:t>
            </a:r>
            <a:r>
              <a:rPr lang="fr-CA" sz="2000" dirty="0" err="1">
                <a:solidFill>
                  <a:schemeClr val="accent6"/>
                </a:solidFill>
              </a:rPr>
              <a:t>Knowledge</a:t>
            </a:r>
            <a:r>
              <a:rPr lang="fr-CA" sz="2000" dirty="0">
                <a:solidFill>
                  <a:schemeClr val="accent6"/>
                </a:solidFill>
              </a:rPr>
              <a:t> networks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>
                <a:solidFill>
                  <a:schemeClr val="accent6"/>
                </a:solidFill>
              </a:rPr>
              <a:t>Hewlett Packard (Learning </a:t>
            </a:r>
            <a:r>
              <a:rPr lang="fr-CA" sz="2000" dirty="0" err="1">
                <a:solidFill>
                  <a:schemeClr val="accent6"/>
                </a:solidFill>
              </a:rPr>
              <a:t>communities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 err="1">
                <a:solidFill>
                  <a:schemeClr val="accent6"/>
                </a:solidFill>
              </a:rPr>
              <a:t>WorldBank</a:t>
            </a:r>
            <a:r>
              <a:rPr lang="fr-CA" sz="2000" dirty="0">
                <a:solidFill>
                  <a:schemeClr val="accent6"/>
                </a:solidFill>
              </a:rPr>
              <a:t> (</a:t>
            </a:r>
            <a:r>
              <a:rPr lang="fr-CA" sz="2000" dirty="0" err="1">
                <a:solidFill>
                  <a:schemeClr val="accent6"/>
                </a:solidFill>
              </a:rPr>
              <a:t>thematic</a:t>
            </a:r>
            <a:r>
              <a:rPr lang="fr-CA" sz="2000" dirty="0">
                <a:solidFill>
                  <a:schemeClr val="accent6"/>
                </a:solidFill>
              </a:rPr>
              <a:t> groups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>
                <a:solidFill>
                  <a:schemeClr val="accent6"/>
                </a:solidFill>
              </a:rPr>
              <a:t>British </a:t>
            </a:r>
            <a:r>
              <a:rPr lang="fr-CA" sz="2000" dirty="0" err="1">
                <a:solidFill>
                  <a:schemeClr val="accent6"/>
                </a:solidFill>
              </a:rPr>
              <a:t>Petroleum</a:t>
            </a:r>
            <a:r>
              <a:rPr lang="fr-CA" sz="2000" dirty="0">
                <a:solidFill>
                  <a:schemeClr val="accent6"/>
                </a:solidFill>
              </a:rPr>
              <a:t> (</a:t>
            </a:r>
            <a:r>
              <a:rPr lang="fr-CA" sz="2000" dirty="0" err="1">
                <a:solidFill>
                  <a:schemeClr val="accent6"/>
                </a:solidFill>
              </a:rPr>
              <a:t>peer</a:t>
            </a:r>
            <a:r>
              <a:rPr lang="fr-CA" sz="2000" dirty="0">
                <a:solidFill>
                  <a:schemeClr val="accent6"/>
                </a:solidFill>
              </a:rPr>
              <a:t> groups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 err="1">
                <a:solidFill>
                  <a:schemeClr val="accent6"/>
                </a:solidFill>
              </a:rPr>
              <a:t>Americal</a:t>
            </a:r>
            <a:r>
              <a:rPr lang="fr-CA" sz="2000" dirty="0">
                <a:solidFill>
                  <a:schemeClr val="accent6"/>
                </a:solidFill>
              </a:rPr>
              <a:t> </a:t>
            </a:r>
            <a:r>
              <a:rPr lang="fr-CA" sz="2000" dirty="0" err="1">
                <a:solidFill>
                  <a:schemeClr val="accent6"/>
                </a:solidFill>
              </a:rPr>
              <a:t>Ailrlines</a:t>
            </a:r>
            <a:r>
              <a:rPr lang="fr-CA" sz="2000" dirty="0">
                <a:solidFill>
                  <a:schemeClr val="accent6"/>
                </a:solidFill>
              </a:rPr>
              <a:t> (</a:t>
            </a:r>
            <a:r>
              <a:rPr lang="fr-CA" sz="2000" dirty="0" err="1">
                <a:solidFill>
                  <a:schemeClr val="accent6"/>
                </a:solidFill>
              </a:rPr>
              <a:t>creative</a:t>
            </a:r>
            <a:r>
              <a:rPr lang="fr-CA" sz="2000" dirty="0">
                <a:solidFill>
                  <a:schemeClr val="accent6"/>
                </a:solidFill>
              </a:rPr>
              <a:t> </a:t>
            </a:r>
            <a:r>
              <a:rPr lang="fr-CA" sz="2000" dirty="0" err="1">
                <a:solidFill>
                  <a:schemeClr val="accent6"/>
                </a:solidFill>
              </a:rPr>
              <a:t>community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 err="1">
                <a:solidFill>
                  <a:schemeClr val="accent6"/>
                </a:solidFill>
              </a:rPr>
              <a:t>Ubisoft</a:t>
            </a:r>
            <a:r>
              <a:rPr lang="fr-CA" sz="2000" dirty="0">
                <a:solidFill>
                  <a:schemeClr val="accent6"/>
                </a:solidFill>
              </a:rPr>
              <a:t> (</a:t>
            </a:r>
            <a:r>
              <a:rPr lang="fr-CA" sz="2000" dirty="0" err="1">
                <a:solidFill>
                  <a:schemeClr val="accent6"/>
                </a:solidFill>
              </a:rPr>
              <a:t>communities</a:t>
            </a:r>
            <a:r>
              <a:rPr lang="fr-CA" sz="2000" dirty="0">
                <a:solidFill>
                  <a:schemeClr val="accent6"/>
                </a:solidFill>
              </a:rPr>
              <a:t> of </a:t>
            </a:r>
            <a:r>
              <a:rPr lang="fr-CA" sz="2000" dirty="0" err="1">
                <a:solidFill>
                  <a:schemeClr val="accent6"/>
                </a:solidFill>
              </a:rPr>
              <a:t>specialists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CA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CA" sz="2000" dirty="0">
                <a:solidFill>
                  <a:schemeClr val="accent6"/>
                </a:solidFill>
              </a:rPr>
              <a:t>Chrysler ( </a:t>
            </a:r>
            <a:r>
              <a:rPr lang="fr-CA" sz="2000" dirty="0" err="1">
                <a:solidFill>
                  <a:schemeClr val="accent6"/>
                </a:solidFill>
              </a:rPr>
              <a:t>tech</a:t>
            </a:r>
            <a:r>
              <a:rPr lang="fr-CA" sz="2000" dirty="0">
                <a:solidFill>
                  <a:schemeClr val="accent6"/>
                </a:solidFill>
              </a:rPr>
              <a:t> clubs</a:t>
            </a:r>
            <a:r>
              <a:rPr lang="fr-CA" sz="2000" dirty="0" smtClean="0">
                <a:solidFill>
                  <a:schemeClr val="accent6"/>
                </a:solidFill>
              </a:rPr>
              <a:t>)</a:t>
            </a:r>
            <a:endParaRPr lang="fr-FR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La communauté des Hackers de Linux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Communautés </a:t>
            </a:r>
            <a:r>
              <a:rPr lang="fr-FR" altLang="fr-FR" sz="2000" dirty="0" err="1" smtClean="0">
                <a:solidFill>
                  <a:schemeClr val="accent6"/>
                </a:solidFill>
              </a:rPr>
              <a:t>vituelles</a:t>
            </a:r>
            <a:endParaRPr lang="fr-FR" altLang="fr-FR" sz="20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La communautés de parents d ’enfants myopathes (</a:t>
            </a:r>
            <a:r>
              <a:rPr lang="fr-FR" altLang="fr-FR" sz="2000" dirty="0" err="1" smtClean="0">
                <a:solidFill>
                  <a:schemeClr val="accent6"/>
                </a:solidFill>
              </a:rPr>
              <a:t>Ribeharisoa</a:t>
            </a:r>
            <a:r>
              <a:rPr lang="fr-FR" altLang="fr-FR" sz="2000" dirty="0" smtClean="0">
                <a:solidFill>
                  <a:schemeClr val="accent6"/>
                </a:solidFill>
              </a:rPr>
              <a:t>, </a:t>
            </a:r>
            <a:r>
              <a:rPr lang="fr-FR" altLang="fr-FR" sz="2000" dirty="0" err="1" smtClean="0">
                <a:solidFill>
                  <a:schemeClr val="accent6"/>
                </a:solidFill>
              </a:rPr>
              <a:t>Callon</a:t>
            </a:r>
            <a:r>
              <a:rPr lang="fr-FR" altLang="fr-FR" sz="2000" dirty="0" smtClean="0">
                <a:solidFill>
                  <a:schemeClr val="accent6"/>
                </a:solidFill>
              </a:rPr>
              <a:t>, 2000)</a:t>
            </a:r>
            <a:endParaRPr lang="fr-FR" altLang="fr-FR" sz="20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Les communautés d’usagers dans les jeux vidéo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Communauté d’innovation Renault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 smtClean="0">
                <a:solidFill>
                  <a:schemeClr val="accent6"/>
                </a:solidFill>
              </a:rPr>
              <a:t>Les communautés épistémiques: les mouvements artistiques.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 dirty="0">
                <a:solidFill>
                  <a:schemeClr val="accent6"/>
                </a:solidFill>
              </a:rPr>
              <a:t>e</a:t>
            </a:r>
            <a:r>
              <a:rPr lang="fr-FR" altLang="fr-FR" sz="2000" dirty="0" smtClean="0">
                <a:solidFill>
                  <a:schemeClr val="accent6"/>
                </a:solidFill>
              </a:rPr>
              <a:t>tc.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dirty="0" smtClean="0">
              <a:solidFill>
                <a:schemeClr val="accent6"/>
              </a:solidFill>
            </a:endParaRPr>
          </a:p>
          <a:p>
            <a:pPr eaLnBrk="1" hangingPunct="1"/>
            <a:endParaRPr lang="fr-FR" altLang="fr-FR" dirty="0" smtClean="0">
              <a:solidFill>
                <a:schemeClr val="accent6"/>
              </a:solidFill>
            </a:endParaRPr>
          </a:p>
          <a:p>
            <a:pPr eaLnBrk="1" hangingPunct="1"/>
            <a:endParaRPr lang="fr-FR" altLang="fr-FR" dirty="0" smtClean="0">
              <a:solidFill>
                <a:schemeClr val="accent6"/>
              </a:solidFill>
            </a:endParaRPr>
          </a:p>
          <a:p>
            <a:pPr eaLnBrk="1" hangingPunct="1"/>
            <a:endParaRPr lang="fr-FR" altLang="fr-FR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22238"/>
            <a:ext cx="8172450" cy="930498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Propriétés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 des </a:t>
            </a:r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communautés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 de </a:t>
            </a:r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connaissance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.</a:t>
            </a:r>
            <a:endParaRPr lang="fr-CA" sz="24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1) Les membres de la communauté,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partageant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un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intérêt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ou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un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objectif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commun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,</a:t>
            </a: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acceptent d’échanger </a:t>
            </a:r>
            <a:r>
              <a:rPr lang="en-US" altLang="ja-JP" sz="2400" i="1" dirty="0" err="1" smtClean="0">
                <a:solidFill>
                  <a:schemeClr val="accent6"/>
                </a:solidFill>
                <a:ea typeface="ＭＳ Ｐゴシック" pitchFamily="20" charset="-128"/>
              </a:rPr>
              <a:t>volontairement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et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sur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une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base </a:t>
            </a:r>
            <a:r>
              <a:rPr lang="en-US" altLang="ja-JP" sz="2400" dirty="0" err="1" smtClean="0">
                <a:solidFill>
                  <a:schemeClr val="accent6"/>
                </a:solidFill>
                <a:ea typeface="ＭＳ Ｐゴシック" pitchFamily="20" charset="-128"/>
              </a:rPr>
              <a:t>régulière</a:t>
            </a:r>
            <a:r>
              <a:rPr lang="en-US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r>
              <a:rPr lang="en-US" altLang="ja-JP" sz="2400" i="1" dirty="0" err="1" smtClean="0">
                <a:solidFill>
                  <a:schemeClr val="accent6"/>
                </a:solidFill>
                <a:ea typeface="ＭＳ Ｐゴシック" pitchFamily="20" charset="-128"/>
              </a:rPr>
              <a:t>dans</a:t>
            </a:r>
            <a:r>
              <a:rPr lang="en-US" altLang="ja-JP" sz="2400" i="1" dirty="0" smtClean="0">
                <a:solidFill>
                  <a:schemeClr val="accent6"/>
                </a:solidFill>
                <a:ea typeface="ＭＳ Ｐゴシック" pitchFamily="20" charset="-128"/>
              </a:rPr>
              <a:t> un </a:t>
            </a:r>
            <a:r>
              <a:rPr lang="en-US" altLang="ja-JP" sz="2400" i="1" dirty="0" err="1" smtClean="0">
                <a:solidFill>
                  <a:schemeClr val="accent6"/>
                </a:solidFill>
                <a:ea typeface="ＭＳ Ｐゴシック" pitchFamily="20" charset="-128"/>
              </a:rPr>
              <a:t>domaine</a:t>
            </a:r>
            <a:r>
              <a:rPr lang="en-US" altLang="ja-JP" sz="2400" i="1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r>
              <a:rPr lang="en-US" altLang="ja-JP" sz="2400" i="1" dirty="0" err="1" smtClean="0">
                <a:solidFill>
                  <a:schemeClr val="accent6"/>
                </a:solidFill>
                <a:ea typeface="ＭＳ Ｐゴシック" pitchFamily="20" charset="-128"/>
              </a:rPr>
              <a:t>donné</a:t>
            </a:r>
            <a:r>
              <a:rPr lang="en-US" altLang="ja-JP" sz="2400" i="1" dirty="0" smtClean="0">
                <a:solidFill>
                  <a:schemeClr val="accent6"/>
                </a:solidFill>
                <a:ea typeface="ＭＳ Ｐゴシック" pitchFamily="20" charset="-128"/>
              </a:rPr>
              <a:t> de </a:t>
            </a:r>
            <a:r>
              <a:rPr lang="en-US" altLang="ja-JP" sz="2400" i="1" dirty="0" err="1" smtClean="0">
                <a:solidFill>
                  <a:schemeClr val="accent6"/>
                </a:solidFill>
                <a:ea typeface="ＭＳ Ｐゴシック" pitchFamily="20" charset="-128"/>
              </a:rPr>
              <a:t>connaissance</a:t>
            </a:r>
            <a:r>
              <a:rPr lang="en-US" altLang="ja-JP" sz="2400" i="1" dirty="0" smtClean="0">
                <a:solidFill>
                  <a:schemeClr val="accent6"/>
                </a:solidFill>
                <a:ea typeface="ＭＳ Ｐゴシック" pitchFamily="20" charset="-128"/>
              </a:rPr>
              <a:t>.</a:t>
            </a:r>
            <a:endParaRPr lang="en-US" altLang="ja-JP" sz="2400" dirty="0" smtClean="0">
              <a:solidFill>
                <a:schemeClr val="accent6"/>
              </a:solidFill>
              <a:ea typeface="ＭＳ Ｐゴシック" pitchFamily="20" charset="-128"/>
            </a:endParaRPr>
          </a:p>
          <a:p>
            <a:pPr algn="just">
              <a:lnSpc>
                <a:spcPct val="80000"/>
              </a:lnSpc>
            </a:pPr>
            <a:endParaRPr lang="en-US" altLang="ja-JP" sz="2400" dirty="0" smtClean="0">
              <a:solidFill>
                <a:schemeClr val="accent6"/>
              </a:solidFill>
              <a:ea typeface="ＭＳ Ｐゴシック" pitchFamily="20" charset="-128"/>
            </a:endParaRPr>
          </a:p>
          <a:p>
            <a:pPr algn="just">
              <a:lnSpc>
                <a:spcPct val="80000"/>
              </a:lnSpc>
            </a:pP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2) A travers leurs interactions répétées et leurs pratiques communes, les membres construisent progressivement une </a:t>
            </a:r>
            <a:r>
              <a:rPr lang="fr-FR" altLang="ja-JP" sz="2400" i="1" dirty="0" smtClean="0">
                <a:solidFill>
                  <a:schemeClr val="accent6"/>
                </a:solidFill>
                <a:ea typeface="ＭＳ Ｐゴシック" pitchFamily="20" charset="-128"/>
              </a:rPr>
              <a:t>identité commune (</a:t>
            </a: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qui fait baisser les coûts de communication</a:t>
            </a:r>
            <a:r>
              <a:rPr lang="fr-CA" sz="2400" dirty="0" smtClean="0">
                <a:solidFill>
                  <a:schemeClr val="accent6"/>
                </a:solidFill>
              </a:rPr>
              <a:t>, et «</a:t>
            </a:r>
            <a:r>
              <a:rPr lang="fr-CA" sz="2400" dirty="0" err="1" smtClean="0">
                <a:solidFill>
                  <a:schemeClr val="accent6"/>
                </a:solidFill>
              </a:rPr>
              <a:t>establishes</a:t>
            </a:r>
            <a:r>
              <a:rPr lang="fr-CA" sz="2400" dirty="0" smtClean="0">
                <a:solidFill>
                  <a:schemeClr val="accent6"/>
                </a:solidFill>
              </a:rPr>
              <a:t> </a:t>
            </a:r>
            <a:r>
              <a:rPr lang="fr-CA" sz="2400" dirty="0" err="1" smtClean="0">
                <a:solidFill>
                  <a:schemeClr val="accent6"/>
                </a:solidFill>
              </a:rPr>
              <a:t>tacit</a:t>
            </a:r>
            <a:r>
              <a:rPr lang="fr-CA" sz="2400" dirty="0" smtClean="0">
                <a:solidFill>
                  <a:schemeClr val="accent6"/>
                </a:solidFill>
              </a:rPr>
              <a:t> and </a:t>
            </a:r>
            <a:r>
              <a:rPr lang="fr-CA" sz="2400" dirty="0" err="1" smtClean="0">
                <a:solidFill>
                  <a:schemeClr val="accent6"/>
                </a:solidFill>
              </a:rPr>
              <a:t>codified</a:t>
            </a:r>
            <a:r>
              <a:rPr lang="fr-CA" sz="2400" dirty="0" smtClean="0">
                <a:solidFill>
                  <a:schemeClr val="accent6"/>
                </a:solidFill>
              </a:rPr>
              <a:t> </a:t>
            </a:r>
            <a:r>
              <a:rPr lang="fr-CA" sz="2400" dirty="0" err="1" smtClean="0">
                <a:solidFill>
                  <a:schemeClr val="accent6"/>
                </a:solidFill>
              </a:rPr>
              <a:t>rules</a:t>
            </a:r>
            <a:r>
              <a:rPr lang="fr-CA" sz="2400" dirty="0" smtClean="0">
                <a:solidFill>
                  <a:schemeClr val="accent6"/>
                </a:solidFill>
              </a:rPr>
              <a:t> of coordination »). </a:t>
            </a:r>
          </a:p>
          <a:p>
            <a:pPr algn="just">
              <a:lnSpc>
                <a:spcPct val="80000"/>
              </a:lnSpc>
            </a:pPr>
            <a:endParaRPr lang="fr-FR" altLang="ja-JP" sz="2400" dirty="0" smtClean="0">
              <a:solidFill>
                <a:schemeClr val="accent6"/>
              </a:solidFill>
              <a:ea typeface="ＭＳ Ｐゴシック" pitchFamily="20" charset="-128"/>
            </a:endParaRPr>
          </a:p>
          <a:p>
            <a:pPr algn="just">
              <a:lnSpc>
                <a:spcPct val="80000"/>
              </a:lnSpc>
            </a:pP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3) </a:t>
            </a:r>
            <a:r>
              <a:rPr lang="en-GB" sz="2400" dirty="0" smtClean="0">
                <a:solidFill>
                  <a:schemeClr val="accent6"/>
                </a:solidFill>
              </a:rPr>
              <a:t>Les interactions entre les </a:t>
            </a:r>
            <a:r>
              <a:rPr lang="en-GB" sz="2400" dirty="0" err="1" smtClean="0">
                <a:solidFill>
                  <a:schemeClr val="accent6"/>
                </a:solidFill>
              </a:rPr>
              <a:t>membres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sont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gouvernées</a:t>
            </a:r>
            <a:r>
              <a:rPr lang="en-GB" sz="2400" dirty="0" smtClean="0">
                <a:solidFill>
                  <a:schemeClr val="accent6"/>
                </a:solidFill>
              </a:rPr>
              <a:t> par un type of </a:t>
            </a:r>
            <a:r>
              <a:rPr lang="en-GB" sz="2400" i="1" dirty="0" err="1" smtClean="0">
                <a:solidFill>
                  <a:schemeClr val="accent6"/>
                </a:solidFill>
              </a:rPr>
              <a:t>confiance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fondée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sur</a:t>
            </a:r>
            <a:r>
              <a:rPr lang="en-GB" sz="2400" dirty="0" smtClean="0">
                <a:solidFill>
                  <a:schemeClr val="accent6"/>
                </a:solidFill>
              </a:rPr>
              <a:t> le respect des </a:t>
            </a:r>
            <a:r>
              <a:rPr lang="en-GB" sz="2400" i="1" dirty="0" err="1" smtClean="0">
                <a:solidFill>
                  <a:schemeClr val="accent6"/>
                </a:solidFill>
              </a:rPr>
              <a:t>normes</a:t>
            </a:r>
            <a:r>
              <a:rPr lang="en-GB" sz="2400" i="1" dirty="0" smtClean="0">
                <a:solidFill>
                  <a:schemeClr val="accent6"/>
                </a:solidFill>
              </a:rPr>
              <a:t> </a:t>
            </a:r>
            <a:r>
              <a:rPr lang="en-GB" sz="2400" i="1" dirty="0" err="1" smtClean="0">
                <a:solidFill>
                  <a:schemeClr val="accent6"/>
                </a:solidFill>
              </a:rPr>
              <a:t>sociales</a:t>
            </a:r>
            <a:r>
              <a:rPr lang="en-GB" sz="2400" dirty="0" smtClean="0">
                <a:solidFill>
                  <a:schemeClr val="accent6"/>
                </a:solidFill>
              </a:rPr>
              <a:t> de la </a:t>
            </a:r>
            <a:r>
              <a:rPr lang="en-GB" sz="2400" dirty="0" err="1" smtClean="0">
                <a:solidFill>
                  <a:schemeClr val="accent6"/>
                </a:solidFill>
              </a:rPr>
              <a:t>communauté</a:t>
            </a:r>
            <a:r>
              <a:rPr lang="en-GB" sz="2400" dirty="0" smtClean="0">
                <a:solidFill>
                  <a:schemeClr val="accent6"/>
                </a:solidFill>
              </a:rPr>
              <a:t>.</a:t>
            </a:r>
            <a:r>
              <a:rPr lang="fr-FR" altLang="ja-JP" sz="2400" dirty="0" smtClean="0">
                <a:solidFill>
                  <a:schemeClr val="accent6"/>
                </a:solidFill>
                <a:ea typeface="ＭＳ Ｐゴシック" pitchFamily="20" charset="-128"/>
              </a:rPr>
              <a:t> </a:t>
            </a:r>
            <a:endParaRPr lang="fr-CA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980728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Propriétés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 des </a:t>
            </a:r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communautés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 de </a:t>
            </a:r>
            <a:r>
              <a:rPr lang="en-GB" sz="2400" dirty="0" err="1" smtClean="0">
                <a:solidFill>
                  <a:schemeClr val="accent6"/>
                </a:solidFill>
                <a:latin typeface="+mn-lt"/>
              </a:rPr>
              <a:t>connaissance</a:t>
            </a:r>
            <a:r>
              <a:rPr lang="en-GB" sz="2400" dirty="0" smtClean="0">
                <a:solidFill>
                  <a:schemeClr val="accent6"/>
                </a:solidFill>
                <a:latin typeface="+mn-lt"/>
              </a:rPr>
              <a:t> (2)</a:t>
            </a:r>
            <a:endParaRPr lang="fr-CA" sz="24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71625"/>
            <a:ext cx="8868966" cy="45545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GB" sz="2400" dirty="0" smtClean="0">
                <a:solidFill>
                  <a:schemeClr val="accent6"/>
                </a:solidFill>
              </a:rPr>
              <a:t>4) Les </a:t>
            </a:r>
            <a:r>
              <a:rPr lang="en-GB" sz="2400" dirty="0" err="1" smtClean="0">
                <a:solidFill>
                  <a:schemeClr val="accent6"/>
                </a:solidFill>
              </a:rPr>
              <a:t>communautés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n’ont</a:t>
            </a:r>
            <a:r>
              <a:rPr lang="en-GB" sz="2400" dirty="0" smtClean="0">
                <a:solidFill>
                  <a:schemeClr val="accent6"/>
                </a:solidFill>
              </a:rPr>
              <a:t> pas de </a:t>
            </a:r>
            <a:r>
              <a:rPr lang="en-GB" sz="2400" i="1" dirty="0" err="1" smtClean="0">
                <a:solidFill>
                  <a:schemeClr val="accent6"/>
                </a:solidFill>
              </a:rPr>
              <a:t>frontières</a:t>
            </a:r>
            <a:r>
              <a:rPr lang="en-GB" sz="2400" i="1" dirty="0" smtClean="0">
                <a:solidFill>
                  <a:schemeClr val="accent6"/>
                </a:solidFill>
              </a:rPr>
              <a:t> précises</a:t>
            </a:r>
            <a:r>
              <a:rPr lang="en-GB" sz="2400" dirty="0" smtClean="0">
                <a:solidFill>
                  <a:schemeClr val="accent6"/>
                </a:solidFill>
              </a:rPr>
              <a:t>. </a:t>
            </a:r>
            <a:r>
              <a:rPr lang="en-GB" sz="2400" dirty="0" err="1" smtClean="0">
                <a:solidFill>
                  <a:schemeClr val="accent6"/>
                </a:solidFill>
              </a:rPr>
              <a:t>Elles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s’étendent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généralement</a:t>
            </a:r>
            <a:r>
              <a:rPr lang="en-GB" sz="2400" dirty="0" smtClean="0">
                <a:solidFill>
                  <a:schemeClr val="accent6"/>
                </a:solidFill>
              </a:rPr>
              <a:t> au-</a:t>
            </a:r>
            <a:r>
              <a:rPr lang="en-GB" sz="2400" dirty="0" err="1" smtClean="0">
                <a:solidFill>
                  <a:schemeClr val="accent6"/>
                </a:solidFill>
              </a:rPr>
              <a:t>delà</a:t>
            </a:r>
            <a:r>
              <a:rPr lang="en-GB" sz="2400" dirty="0" smtClean="0">
                <a:solidFill>
                  <a:schemeClr val="accent6"/>
                </a:solidFill>
              </a:rPr>
              <a:t> des organisations en </a:t>
            </a:r>
            <a:r>
              <a:rPr lang="en-GB" sz="2400" dirty="0" err="1" smtClean="0">
                <a:solidFill>
                  <a:schemeClr val="accent6"/>
                </a:solidFill>
              </a:rPr>
              <a:t>prélevant</a:t>
            </a:r>
            <a:r>
              <a:rPr lang="en-GB" sz="2400" dirty="0" smtClean="0">
                <a:solidFill>
                  <a:schemeClr val="accent6"/>
                </a:solidFill>
              </a:rPr>
              <a:t> de la </a:t>
            </a:r>
            <a:r>
              <a:rPr lang="en-GB" sz="2400" dirty="0" err="1" smtClean="0">
                <a:solidFill>
                  <a:schemeClr val="accent6"/>
                </a:solidFill>
              </a:rPr>
              <a:t>connaissance</a:t>
            </a:r>
            <a:r>
              <a:rPr lang="en-GB" sz="2400" dirty="0" smtClean="0">
                <a:solidFill>
                  <a:schemeClr val="accent6"/>
                </a:solidFill>
              </a:rPr>
              <a:t> utile </a:t>
            </a:r>
            <a:r>
              <a:rPr lang="en-GB" sz="2400" dirty="0" err="1" smtClean="0">
                <a:solidFill>
                  <a:schemeClr val="accent6"/>
                </a:solidFill>
              </a:rPr>
              <a:t>à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partir</a:t>
            </a:r>
            <a:r>
              <a:rPr lang="en-GB" sz="2400" dirty="0" smtClean="0">
                <a:solidFill>
                  <a:schemeClr val="accent6"/>
                </a:solidFill>
              </a:rPr>
              <a:t> du monde </a:t>
            </a:r>
            <a:r>
              <a:rPr lang="en-GB" sz="2400" dirty="0" err="1" smtClean="0">
                <a:solidFill>
                  <a:schemeClr val="accent6"/>
                </a:solidFill>
              </a:rPr>
              <a:t>extérieur</a:t>
            </a:r>
            <a:r>
              <a:rPr lang="en-GB" sz="2400" dirty="0" smtClean="0">
                <a:solidFill>
                  <a:schemeClr val="accent6"/>
                </a:solidFill>
              </a:rPr>
              <a:t>. 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accent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GB" sz="2400" dirty="0" smtClean="0">
                <a:solidFill>
                  <a:schemeClr val="accent6"/>
                </a:solidFill>
              </a:rPr>
              <a:t>5) Il </a:t>
            </a:r>
            <a:r>
              <a:rPr lang="en-GB" sz="2400" dirty="0" err="1" smtClean="0">
                <a:solidFill>
                  <a:schemeClr val="accent6"/>
                </a:solidFill>
              </a:rPr>
              <a:t>n’y</a:t>
            </a:r>
            <a:r>
              <a:rPr lang="en-GB" sz="2400" dirty="0" smtClean="0">
                <a:solidFill>
                  <a:schemeClr val="accent6"/>
                </a:solidFill>
              </a:rPr>
              <a:t> a pas de </a:t>
            </a:r>
            <a:r>
              <a:rPr lang="en-GB" sz="2400" dirty="0" err="1" smtClean="0">
                <a:solidFill>
                  <a:schemeClr val="accent6"/>
                </a:solidFill>
              </a:rPr>
              <a:t>hiérarchie</a:t>
            </a:r>
            <a:r>
              <a:rPr lang="en-GB" sz="2400" i="1" dirty="0" smtClean="0">
                <a:solidFill>
                  <a:schemeClr val="accent6"/>
                </a:solidFill>
              </a:rPr>
              <a:t> visible or </a:t>
            </a:r>
            <a:r>
              <a:rPr lang="en-GB" sz="2400" i="1" dirty="0" err="1" smtClean="0">
                <a:solidFill>
                  <a:schemeClr val="accent6"/>
                </a:solidFill>
              </a:rPr>
              <a:t>explicite</a:t>
            </a:r>
            <a:r>
              <a:rPr lang="en-GB" sz="2400" i="1" dirty="0" smtClean="0">
                <a:solidFill>
                  <a:schemeClr val="accent6"/>
                </a:solidFill>
              </a:rPr>
              <a:t> </a:t>
            </a:r>
            <a:r>
              <a:rPr lang="en-GB" sz="2400" i="1" dirty="0" err="1" smtClean="0">
                <a:solidFill>
                  <a:schemeClr val="accent6"/>
                </a:solidFill>
              </a:rPr>
              <a:t>à</a:t>
            </a:r>
            <a:r>
              <a:rPr lang="en-GB" sz="2400" i="1" dirty="0" smtClean="0">
                <a:solidFill>
                  <a:schemeClr val="accent6"/>
                </a:solidFill>
              </a:rPr>
              <a:t> </a:t>
            </a:r>
            <a:r>
              <a:rPr lang="en-GB" sz="2400" i="1" dirty="0" err="1" smtClean="0">
                <a:solidFill>
                  <a:schemeClr val="accent6"/>
                </a:solidFill>
              </a:rPr>
              <a:t>leur</a:t>
            </a:r>
            <a:r>
              <a:rPr lang="en-GB" sz="2400" i="1" dirty="0" smtClean="0">
                <a:solidFill>
                  <a:schemeClr val="accent6"/>
                </a:solidFill>
              </a:rPr>
              <a:t> tête qui </a:t>
            </a:r>
            <a:r>
              <a:rPr lang="en-GB" sz="2400" i="1" dirty="0" err="1" smtClean="0">
                <a:solidFill>
                  <a:schemeClr val="accent6"/>
                </a:solidFill>
              </a:rPr>
              <a:t>soit</a:t>
            </a:r>
            <a:r>
              <a:rPr lang="en-GB" sz="2400" i="1" dirty="0" smtClean="0">
                <a:solidFill>
                  <a:schemeClr val="accent6"/>
                </a:solidFill>
              </a:rPr>
              <a:t> susceptible de </a:t>
            </a:r>
            <a:r>
              <a:rPr lang="en-GB" sz="2400" i="1" dirty="0" err="1" smtClean="0">
                <a:solidFill>
                  <a:schemeClr val="accent6"/>
                </a:solidFill>
              </a:rPr>
              <a:t>contrôler</a:t>
            </a:r>
            <a:r>
              <a:rPr lang="en-GB" sz="2400" i="1" dirty="0" smtClean="0">
                <a:solidFill>
                  <a:schemeClr val="accent6"/>
                </a:solidFill>
              </a:rPr>
              <a:t> la </a:t>
            </a:r>
            <a:r>
              <a:rPr lang="en-GB" sz="2400" i="1" dirty="0" err="1" smtClean="0">
                <a:solidFill>
                  <a:schemeClr val="accent6"/>
                </a:solidFill>
              </a:rPr>
              <a:t>qualité</a:t>
            </a:r>
            <a:r>
              <a:rPr lang="en-GB" sz="2400" i="1" dirty="0" smtClean="0">
                <a:solidFill>
                  <a:schemeClr val="accent6"/>
                </a:solidFill>
              </a:rPr>
              <a:t> d’un travail </a:t>
            </a:r>
            <a:r>
              <a:rPr lang="en-GB" sz="2400" i="1" dirty="0" err="1" smtClean="0">
                <a:solidFill>
                  <a:schemeClr val="accent6"/>
                </a:solidFill>
              </a:rPr>
              <a:t>ou</a:t>
            </a:r>
            <a:r>
              <a:rPr lang="en-GB" sz="2400" i="1" dirty="0" smtClean="0">
                <a:solidFill>
                  <a:schemeClr val="accent6"/>
                </a:solidFill>
              </a:rPr>
              <a:t> le </a:t>
            </a:r>
            <a:r>
              <a:rPr lang="en-GB" sz="2400" i="1" dirty="0" err="1" smtClean="0">
                <a:solidFill>
                  <a:schemeClr val="accent6"/>
                </a:solidFill>
              </a:rPr>
              <a:t>repect</a:t>
            </a:r>
            <a:r>
              <a:rPr lang="en-GB" sz="2400" i="1" dirty="0" smtClean="0">
                <a:solidFill>
                  <a:schemeClr val="accent6"/>
                </a:solidFill>
              </a:rPr>
              <a:t> des standards de </a:t>
            </a:r>
            <a:r>
              <a:rPr lang="en-GB" sz="2400" i="1" dirty="0" err="1" smtClean="0">
                <a:solidFill>
                  <a:schemeClr val="accent6"/>
                </a:solidFill>
              </a:rPr>
              <a:t>procédures</a:t>
            </a:r>
            <a:r>
              <a:rPr lang="en-GB" sz="2400" i="1" dirty="0" smtClean="0">
                <a:solidFill>
                  <a:schemeClr val="accent6"/>
                </a:solidFill>
              </a:rPr>
              <a:t>. 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accent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GB" sz="2400" dirty="0" smtClean="0">
                <a:solidFill>
                  <a:schemeClr val="accent6"/>
                </a:solidFill>
              </a:rPr>
              <a:t>6) Les </a:t>
            </a:r>
            <a:r>
              <a:rPr lang="en-GB" sz="2400" dirty="0" err="1" smtClean="0">
                <a:solidFill>
                  <a:schemeClr val="accent6"/>
                </a:solidFill>
              </a:rPr>
              <a:t>incitatifs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traditionnels</a:t>
            </a:r>
            <a:r>
              <a:rPr lang="en-GB" sz="2400" dirty="0" smtClean="0">
                <a:solidFill>
                  <a:schemeClr val="accent6"/>
                </a:solidFill>
              </a:rPr>
              <a:t> ne </a:t>
            </a:r>
            <a:r>
              <a:rPr lang="en-GB" sz="2400" dirty="0" err="1" smtClean="0">
                <a:solidFill>
                  <a:schemeClr val="accent6"/>
                </a:solidFill>
              </a:rPr>
              <a:t>s’appliquent</a:t>
            </a:r>
            <a:r>
              <a:rPr lang="en-GB" sz="2400" dirty="0" smtClean="0">
                <a:solidFill>
                  <a:schemeClr val="accent6"/>
                </a:solidFill>
              </a:rPr>
              <a:t> pas. Pas </a:t>
            </a:r>
            <a:r>
              <a:rPr lang="en-GB" sz="2400" dirty="0" err="1" smtClean="0">
                <a:solidFill>
                  <a:schemeClr val="accent6"/>
                </a:solidFill>
              </a:rPr>
              <a:t>d’incitatif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monétaire</a:t>
            </a:r>
            <a:r>
              <a:rPr lang="en-GB" sz="2400" dirty="0" smtClean="0">
                <a:solidFill>
                  <a:schemeClr val="accent6"/>
                </a:solidFill>
              </a:rPr>
              <a:t>. Pas de </a:t>
            </a:r>
            <a:r>
              <a:rPr lang="en-GB" sz="2400" dirty="0" err="1" smtClean="0">
                <a:solidFill>
                  <a:schemeClr val="accent6"/>
                </a:solidFill>
              </a:rPr>
              <a:t>contrat</a:t>
            </a:r>
            <a:r>
              <a:rPr lang="en-GB" sz="2400" dirty="0" smtClean="0">
                <a:solidFill>
                  <a:schemeClr val="accent6"/>
                </a:solidFill>
              </a:rPr>
              <a:t> entre </a:t>
            </a:r>
            <a:r>
              <a:rPr lang="en-GB" sz="2400" dirty="0" err="1" smtClean="0">
                <a:solidFill>
                  <a:schemeClr val="accent6"/>
                </a:solidFill>
              </a:rPr>
              <a:t>membres</a:t>
            </a:r>
            <a:r>
              <a:rPr lang="en-GB" sz="2400" dirty="0" smtClean="0">
                <a:solidFill>
                  <a:schemeClr val="accent6"/>
                </a:solidFill>
              </a:rPr>
              <a:t> de la </a:t>
            </a:r>
            <a:r>
              <a:rPr lang="en-GB" sz="2400" dirty="0" err="1" smtClean="0">
                <a:solidFill>
                  <a:schemeClr val="accent6"/>
                </a:solidFill>
              </a:rPr>
              <a:t>communauté</a:t>
            </a:r>
            <a:r>
              <a:rPr lang="en-GB" sz="2400" dirty="0" smtClean="0">
                <a:solidFill>
                  <a:schemeClr val="accent6"/>
                </a:solidFill>
              </a:rPr>
              <a:t>, pas de relation </a:t>
            </a:r>
            <a:r>
              <a:rPr lang="en-GB" sz="2400" dirty="0" err="1" smtClean="0">
                <a:solidFill>
                  <a:schemeClr val="accent6"/>
                </a:solidFill>
              </a:rPr>
              <a:t>hiérarchique</a:t>
            </a:r>
            <a:r>
              <a:rPr lang="en-GB" sz="2400" dirty="0" smtClean="0">
                <a:solidFill>
                  <a:schemeClr val="accent6"/>
                </a:solidFill>
              </a:rPr>
              <a:t>. Le </a:t>
            </a:r>
            <a:r>
              <a:rPr lang="en-GB" sz="2400" dirty="0" err="1" smtClean="0">
                <a:solidFill>
                  <a:schemeClr val="accent6"/>
                </a:solidFill>
              </a:rPr>
              <a:t>problème</a:t>
            </a:r>
            <a:r>
              <a:rPr lang="en-GB" sz="2400" dirty="0" smtClean="0">
                <a:solidFill>
                  <a:schemeClr val="accent6"/>
                </a:solidFill>
              </a:rPr>
              <a:t> du “f</a:t>
            </a:r>
            <a:r>
              <a:rPr lang="en-GB" sz="2400" i="1" dirty="0" smtClean="0">
                <a:solidFill>
                  <a:schemeClr val="accent6"/>
                </a:solidFill>
              </a:rPr>
              <a:t>ree-riding</a:t>
            </a:r>
            <a:r>
              <a:rPr lang="en-GB" sz="2400" dirty="0" smtClean="0">
                <a:solidFill>
                  <a:schemeClr val="accent6"/>
                </a:solidFill>
              </a:rPr>
              <a:t>” </a:t>
            </a:r>
            <a:r>
              <a:rPr lang="en-GB" sz="2400" dirty="0" err="1" smtClean="0">
                <a:solidFill>
                  <a:schemeClr val="accent6"/>
                </a:solidFill>
              </a:rPr>
              <a:t>est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dirty="0" err="1" smtClean="0">
                <a:solidFill>
                  <a:schemeClr val="accent6"/>
                </a:solidFill>
              </a:rPr>
              <a:t>secondaire</a:t>
            </a:r>
            <a:endParaRPr lang="en-GB" sz="2400" dirty="0" smtClean="0">
              <a:solidFill>
                <a:schemeClr val="accent6"/>
              </a:solidFill>
            </a:endParaRP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accent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GB" sz="2400" dirty="0" smtClean="0">
                <a:solidFill>
                  <a:schemeClr val="accent6"/>
                </a:solidFill>
              </a:rPr>
              <a:t>7) Importance de la </a:t>
            </a:r>
            <a:r>
              <a:rPr lang="en-GB" sz="2400" dirty="0" err="1" smtClean="0">
                <a:solidFill>
                  <a:schemeClr val="accent6"/>
                </a:solidFill>
              </a:rPr>
              <a:t>r</a:t>
            </a:r>
            <a:r>
              <a:rPr lang="en-GB" sz="2400" i="1" dirty="0" err="1" smtClean="0">
                <a:solidFill>
                  <a:schemeClr val="accent6"/>
                </a:solidFill>
              </a:rPr>
              <a:t>éputation</a:t>
            </a:r>
            <a:r>
              <a:rPr lang="en-GB" sz="2400" dirty="0" smtClean="0">
                <a:solidFill>
                  <a:schemeClr val="accent6"/>
                </a:solidFill>
              </a:rPr>
              <a:t>.</a:t>
            </a:r>
            <a:endParaRPr lang="fr-CA" sz="2400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</a:pPr>
            <a:endParaRPr lang="fr-CA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207765" y="6356351"/>
            <a:ext cx="33364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0F14B47A-864F-4479-A1AB-CE8126AFD83A}" type="slidenum">
              <a:rPr lang="fr-FR" smtClean="0">
                <a:solidFill>
                  <a:schemeClr val="accent6"/>
                </a:solidFill>
                <a:latin typeface="+mn-lt"/>
              </a:rPr>
              <a:pPr algn="ctr"/>
              <a:t>5</a:t>
            </a:fld>
            <a:endParaRPr lang="fr-FR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22238"/>
            <a:ext cx="8172450" cy="663575"/>
          </a:xfrm>
        </p:spPr>
        <p:txBody>
          <a:bodyPr/>
          <a:lstStyle/>
          <a:p>
            <a:pPr algn="ctr"/>
            <a:r>
              <a:rPr lang="fr-CA" sz="2400" dirty="0" smtClean="0">
                <a:solidFill>
                  <a:schemeClr val="accent6"/>
                </a:solidFill>
                <a:latin typeface="+mn-lt"/>
              </a:rPr>
              <a:t>Bénéfices des communautés pour l’organisation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495300" y="1357313"/>
            <a:ext cx="89154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CA" sz="1900" u="sng" dirty="0">
                <a:solidFill>
                  <a:schemeClr val="accent6"/>
                </a:solidFill>
                <a:latin typeface="+mn-lt"/>
              </a:rPr>
              <a:t>Économie de coûts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: prise en charge des coûts fixes de la construction et l’accumulation de la connaissance dans un domaine donné ( langage, méthodes, modèles, etc..) + Apportent constamment des idées nouvelles du monde extérieur (</a:t>
            </a:r>
            <a:r>
              <a:rPr lang="fr-CA" sz="1900" i="1" dirty="0">
                <a:solidFill>
                  <a:schemeClr val="accent6"/>
                </a:solidFill>
                <a:latin typeface="+mn-lt"/>
              </a:rPr>
              <a:t>capacités d’absorption)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CA" sz="1900" u="sng" dirty="0">
                <a:solidFill>
                  <a:schemeClr val="accent6"/>
                </a:solidFill>
                <a:latin typeface="+mn-lt"/>
              </a:rPr>
              <a:t>Création de valeur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: Aident la stratégie à construire des compétences de base (</a:t>
            </a:r>
            <a:r>
              <a:rPr lang="fr-CA" sz="1900" i="1" dirty="0">
                <a:solidFill>
                  <a:schemeClr val="accent6"/>
                </a:solidFill>
                <a:latin typeface="+mn-lt"/>
              </a:rPr>
              <a:t>unités de compétence).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CA" sz="1900" u="sng" dirty="0">
                <a:solidFill>
                  <a:schemeClr val="accent6"/>
                </a:solidFill>
                <a:latin typeface="+mn-lt"/>
              </a:rPr>
              <a:t>Cohérence de l’organisation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: Échange efficaces et rapides de pratiques communes dans les groupes disposant de plusieurs sites (multinationales)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CA" sz="1900" u="sng" dirty="0">
                <a:solidFill>
                  <a:schemeClr val="accent6"/>
                </a:solidFill>
                <a:latin typeface="+mn-lt"/>
              </a:rPr>
              <a:t>Apport à la culture de l’organisation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: Contribuent à développer une culture de partage et d’innovation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CA" sz="1900" u="sng" dirty="0">
                <a:solidFill>
                  <a:schemeClr val="accent6"/>
                </a:solidFill>
                <a:latin typeface="+mn-lt"/>
              </a:rPr>
              <a:t>Apport aux ressources humaines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: Aident à développer, recruter et retenir les talents, aident les « </a:t>
            </a:r>
            <a:r>
              <a:rPr lang="fr-CA" sz="1900" dirty="0" err="1">
                <a:solidFill>
                  <a:schemeClr val="accent6"/>
                </a:solidFill>
                <a:latin typeface="+mn-lt"/>
              </a:rPr>
              <a:t>knowledge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CA" sz="1900" dirty="0" err="1">
                <a:solidFill>
                  <a:schemeClr val="accent6"/>
                </a:solidFill>
                <a:latin typeface="+mn-lt"/>
              </a:rPr>
              <a:t>workers</a:t>
            </a:r>
            <a:r>
              <a:rPr lang="fr-CA" sz="1900" dirty="0">
                <a:solidFill>
                  <a:schemeClr val="accent6"/>
                </a:solidFill>
                <a:latin typeface="+mn-lt"/>
              </a:rPr>
              <a:t> » à rester « à jour », mentorat, etc.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fr-CA" sz="1900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489" y="122238"/>
            <a:ext cx="8317261" cy="1002506"/>
          </a:xfrm>
        </p:spPr>
        <p:txBody>
          <a:bodyPr/>
          <a:lstStyle/>
          <a:p>
            <a:r>
              <a:rPr lang="fr-CA" sz="2800" dirty="0" smtClean="0">
                <a:solidFill>
                  <a:schemeClr val="accent6"/>
                </a:solidFill>
                <a:latin typeface="+mn-lt"/>
              </a:rPr>
              <a:t>Limites des communautés de connaissance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sz="2400" dirty="0" smtClean="0">
              <a:solidFill>
                <a:schemeClr val="accent6"/>
              </a:solidFill>
            </a:endParaRP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de « repli paroissial »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d’autisme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d’émergence d’un «gourou» 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de manque d’interactions entre communautés 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de conflits entre communautés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Fragilité, risque de destruction du noyau dur.</a:t>
            </a:r>
          </a:p>
          <a:p>
            <a:r>
              <a:rPr lang="fr-CA" sz="2400" dirty="0" smtClean="0">
                <a:solidFill>
                  <a:schemeClr val="accent6"/>
                </a:solidFill>
              </a:rPr>
              <a:t>Risque de fuites d’informations stratégiques</a:t>
            </a:r>
          </a:p>
          <a:p>
            <a:r>
              <a:rPr lang="fr-CA" sz="2400" dirty="0">
                <a:solidFill>
                  <a:schemeClr val="accent6"/>
                </a:solidFill>
              </a:rPr>
              <a:t>e</a:t>
            </a:r>
            <a:r>
              <a:rPr lang="fr-CA" sz="2400" dirty="0" smtClean="0">
                <a:solidFill>
                  <a:schemeClr val="accent6"/>
                </a:solidFill>
              </a:rPr>
              <a:t>tc.</a:t>
            </a:r>
          </a:p>
          <a:p>
            <a:endParaRPr lang="fr-CA" sz="2400" dirty="0" smtClean="0">
              <a:solidFill>
                <a:schemeClr val="accent6"/>
              </a:solidFill>
            </a:endParaRPr>
          </a:p>
          <a:p>
            <a:endParaRPr lang="fr-CA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-26988"/>
            <a:ext cx="9138220" cy="1143001"/>
          </a:xfrm>
        </p:spPr>
        <p:txBody>
          <a:bodyPr/>
          <a:lstStyle/>
          <a:p>
            <a:r>
              <a:rPr lang="fr-CA" sz="2400" dirty="0" smtClean="0">
                <a:solidFill>
                  <a:schemeClr val="accent6"/>
                </a:solidFill>
              </a:rPr>
              <a:t>Différents types de communautés de connaissance</a:t>
            </a:r>
          </a:p>
        </p:txBody>
      </p:sp>
      <p:graphicFrame>
        <p:nvGraphicFramePr>
          <p:cNvPr id="47181" name="Group 7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940245625"/>
              </p:ext>
            </p:extLst>
          </p:nvPr>
        </p:nvGraphicFramePr>
        <p:xfrm>
          <a:off x="741231" y="1196975"/>
          <a:ext cx="8425259" cy="4952366"/>
        </p:xfrm>
        <a:graphic>
          <a:graphicData uri="http://schemas.openxmlformats.org/drawingml/2006/table">
            <a:tbl>
              <a:tblPr/>
              <a:tblGrid>
                <a:gridCol w="4908290"/>
                <a:gridCol w="3516969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0066"/>
                          </a:solidFill>
                          <a:effectLst/>
                          <a:latin typeface="Arial" charset="0"/>
                        </a:rPr>
                        <a:t>    Principale activité cognitive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0066"/>
                          </a:solidFill>
                          <a:effectLst/>
                          <a:latin typeface="Arial" charset="0"/>
                        </a:rPr>
                        <a:t>Type de communauté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Accumulation de connaissances autour d’une pratique donnée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de pratique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Création/production de connaissances nouvelles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épistémiques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</a:t>
                      </a: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fr-C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solving</a:t>
                      </a:r>
                      <a:endParaRPr kumimoji="0" lang="fr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d’experts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Accumulation de connaissances dans un domaine d’intérêt commun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d’intérêt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Mise à jour continuelle des connaissances dans une profession donnée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de spécialistes.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404664"/>
            <a:ext cx="8424936" cy="603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58801" y="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70C0"/>
                </a:solidFill>
              </a:rPr>
              <a:t>Source, </a:t>
            </a:r>
            <a:r>
              <a:rPr lang="en-CA" sz="1400" dirty="0" err="1" smtClean="0">
                <a:solidFill>
                  <a:srgbClr val="0070C0"/>
                </a:solidFill>
              </a:rPr>
              <a:t>Amin</a:t>
            </a:r>
            <a:r>
              <a:rPr lang="en-CA" sz="1400" dirty="0" smtClean="0">
                <a:solidFill>
                  <a:srgbClr val="0070C0"/>
                </a:solidFill>
              </a:rPr>
              <a:t> et Roberts 2006 </a:t>
            </a:r>
            <a:endParaRPr lang="fr-CA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122238"/>
            <a:ext cx="8172450" cy="1002506"/>
          </a:xfrm>
        </p:spPr>
        <p:txBody>
          <a:bodyPr/>
          <a:lstStyle/>
          <a:p>
            <a:pPr algn="ctr" eaLnBrk="1" hangingPunct="1"/>
            <a:r>
              <a:rPr lang="fr-CH" altLang="fr-FR" sz="3600" dirty="0" smtClean="0">
                <a:solidFill>
                  <a:schemeClr val="accent6"/>
                </a:solidFill>
                <a:latin typeface="+mn-lt"/>
              </a:rPr>
              <a:t>Les communautés de pratique.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896549" y="1473370"/>
            <a:ext cx="772285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Les communautés de pratique [Lave et </a:t>
            </a:r>
            <a:r>
              <a:rPr kumimoji="0" lang="fr-CA" sz="20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Wenger</a:t>
            </a: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1991] sont des groupes de personnes engagées dans la même pratique, communiquant régulièrement entre eux au sujet de leurs activités.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Les membres d'une communauté de pratique cherchent essentiellement à développer leurs compétences dans la pratique considérée, en faisant circuler et en comparant de manière incessante les "best practices" expérimentées par les membres.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Les communautés de pratique peuvent être vues comme un moyen de valoriser  les compétences individuelles à travers l’amélioration continue de la pratique commune. Ce but est atteint à travers la construction, l'échange et le partage d'un répertoire commun de ressources, ce répertoire n’étant pas nécessairement formellement explicité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Rôle majeur joué par le « LPP » (Learning </a:t>
            </a:r>
            <a:r>
              <a:rPr lang="fr-CA" sz="2000" dirty="0" err="1" smtClean="0">
                <a:solidFill>
                  <a:schemeClr val="accent6"/>
                </a:solidFill>
                <a:latin typeface="+mn-lt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CA" sz="20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eripheral</a:t>
            </a:r>
            <a:r>
              <a:rPr kumimoji="0" lang="fr-CA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Participation)</a:t>
            </a: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709</Words>
  <Application>Microsoft Office PowerPoint</Application>
  <PresentationFormat>Format A4 (210 x 297 mm)</PresentationFormat>
  <Paragraphs>122</Paragraphs>
  <Slides>13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Default Design</vt:lpstr>
      <vt:lpstr>Document Microsoft Office Word 97 - 2003</vt:lpstr>
      <vt:lpstr>Diapositive 1</vt:lpstr>
      <vt:lpstr>Exemples de communautés de connaissance (knowing communities)</vt:lpstr>
      <vt:lpstr>Propriétés des communautés de connaissance.</vt:lpstr>
      <vt:lpstr>Propriétés des communautés de connaissance (2)</vt:lpstr>
      <vt:lpstr>Bénéfices des communautés pour l’organisation</vt:lpstr>
      <vt:lpstr>Limites des communautés de connaissance</vt:lpstr>
      <vt:lpstr>Différents types de communautés de connaissance</vt:lpstr>
      <vt:lpstr>Diapositive 8</vt:lpstr>
      <vt:lpstr>Les communautés de pratique. </vt:lpstr>
      <vt:lpstr>Les communautés épistémiques. </vt:lpstr>
      <vt:lpstr>Principales différences entre  communauté et équipe-projet </vt:lpstr>
      <vt:lpstr>Diapositive 12</vt:lpstr>
      <vt:lpstr>Diapositive 13</vt:lpstr>
    </vt:vector>
  </TitlesOfParts>
  <Company>Groupe ESSEC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ermine</cp:lastModifiedBy>
  <cp:revision>119</cp:revision>
  <dcterms:created xsi:type="dcterms:W3CDTF">2010-11-25T07:39:51Z</dcterms:created>
  <dcterms:modified xsi:type="dcterms:W3CDTF">2015-03-07T11:09:46Z</dcterms:modified>
</cp:coreProperties>
</file>